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57" r:id="rId4"/>
  </p:sldMasterIdLst>
  <p:notesMasterIdLst>
    <p:notesMasterId r:id="rId8"/>
  </p:notesMasterIdLst>
  <p:sldIdLst>
    <p:sldId id="341" r:id="rId5"/>
    <p:sldId id="336" r:id="rId6"/>
    <p:sldId id="259" r:id="rId7"/>
    <p:sldId id="260" r:id="rId9"/>
    <p:sldId id="262" r:id="rId10"/>
    <p:sldId id="265" r:id="rId11"/>
    <p:sldId id="266" r:id="rId12"/>
    <p:sldId id="267" r:id="rId13"/>
    <p:sldId id="269" r:id="rId14"/>
    <p:sldId id="271" r:id="rId15"/>
    <p:sldId id="272" r:id="rId16"/>
    <p:sldId id="274" r:id="rId17"/>
    <p:sldId id="275" r:id="rId18"/>
    <p:sldId id="277" r:id="rId19"/>
    <p:sldId id="278" r:id="rId20"/>
    <p:sldId id="337" r:id="rId21"/>
    <p:sldId id="279" r:id="rId22"/>
    <p:sldId id="280" r:id="rId23"/>
    <p:sldId id="281" r:id="rId24"/>
    <p:sldId id="282" r:id="rId25"/>
    <p:sldId id="338" r:id="rId26"/>
    <p:sldId id="283" r:id="rId27"/>
    <p:sldId id="285" r:id="rId28"/>
    <p:sldId id="287" r:id="rId29"/>
    <p:sldId id="288" r:id="rId30"/>
    <p:sldId id="291" r:id="rId31"/>
    <p:sldId id="292" r:id="rId32"/>
    <p:sldId id="293" r:id="rId33"/>
    <p:sldId id="294" r:id="rId34"/>
    <p:sldId id="295" r:id="rId35"/>
    <p:sldId id="297" r:id="rId36"/>
    <p:sldId id="298" r:id="rId37"/>
    <p:sldId id="339" r:id="rId38"/>
    <p:sldId id="299" r:id="rId39"/>
    <p:sldId id="301" r:id="rId40"/>
    <p:sldId id="303" r:id="rId41"/>
    <p:sldId id="304" r:id="rId42"/>
    <p:sldId id="307" r:id="rId43"/>
    <p:sldId id="309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40" r:id="rId53"/>
    <p:sldId id="319" r:id="rId54"/>
    <p:sldId id="320" r:id="rId55"/>
    <p:sldId id="321" r:id="rId56"/>
    <p:sldId id="322" r:id="rId57"/>
    <p:sldId id="324" r:id="rId58"/>
    <p:sldId id="325" r:id="rId59"/>
    <p:sldId id="326" r:id="rId60"/>
    <p:sldId id="327" r:id="rId61"/>
    <p:sldId id="329" r:id="rId62"/>
    <p:sldId id="330" r:id="rId63"/>
    <p:sldId id="331" r:id="rId64"/>
    <p:sldId id="332" r:id="rId65"/>
    <p:sldId id="333" r:id="rId66"/>
  </p:sldIdLst>
  <p:sldSz cx="12167870" cy="684022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29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142" autoAdjust="0"/>
  </p:normalViewPr>
  <p:slideViewPr>
    <p:cSldViewPr showGuides="1">
      <p:cViewPr>
        <p:scale>
          <a:sx n="100" d="100"/>
          <a:sy n="100" d="100"/>
        </p:scale>
        <p:origin x="-960" y="-396"/>
      </p:cViewPr>
      <p:guideLst>
        <p:guide orient="horz" pos="2143"/>
        <p:guide pos="29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customXml" Target="../customXml/item30.xml"/><Relationship Id="rId98" Type="http://schemas.openxmlformats.org/officeDocument/2006/relationships/customXml" Target="../customXml/item29.xml"/><Relationship Id="rId97" Type="http://schemas.openxmlformats.org/officeDocument/2006/relationships/customXml" Target="../customXml/item28.xml"/><Relationship Id="rId96" Type="http://schemas.openxmlformats.org/officeDocument/2006/relationships/customXml" Target="../customXml/item27.xml"/><Relationship Id="rId95" Type="http://schemas.openxmlformats.org/officeDocument/2006/relationships/customXml" Target="../customXml/item26.xml"/><Relationship Id="rId94" Type="http://schemas.openxmlformats.org/officeDocument/2006/relationships/customXml" Target="../customXml/item25.xml"/><Relationship Id="rId93" Type="http://schemas.openxmlformats.org/officeDocument/2006/relationships/customXml" Target="../customXml/item24.xml"/><Relationship Id="rId92" Type="http://schemas.openxmlformats.org/officeDocument/2006/relationships/customXml" Target="../customXml/item23.xml"/><Relationship Id="rId91" Type="http://schemas.openxmlformats.org/officeDocument/2006/relationships/customXml" Target="../customXml/item22.xml"/><Relationship Id="rId90" Type="http://schemas.openxmlformats.org/officeDocument/2006/relationships/customXml" Target="../customXml/item21.xml"/><Relationship Id="rId9" Type="http://schemas.openxmlformats.org/officeDocument/2006/relationships/slide" Target="slides/slide4.xml"/><Relationship Id="rId89" Type="http://schemas.openxmlformats.org/officeDocument/2006/relationships/customXml" Target="../customXml/item20.xml"/><Relationship Id="rId88" Type="http://schemas.openxmlformats.org/officeDocument/2006/relationships/customXml" Target="../customXml/item19.xml"/><Relationship Id="rId87" Type="http://schemas.openxmlformats.org/officeDocument/2006/relationships/customXml" Target="../customXml/item18.xml"/><Relationship Id="rId86" Type="http://schemas.openxmlformats.org/officeDocument/2006/relationships/customXml" Target="../customXml/item17.xml"/><Relationship Id="rId85" Type="http://schemas.openxmlformats.org/officeDocument/2006/relationships/customXml" Target="../customXml/item16.xml"/><Relationship Id="rId84" Type="http://schemas.openxmlformats.org/officeDocument/2006/relationships/customXml" Target="../customXml/item15.xml"/><Relationship Id="rId83" Type="http://schemas.openxmlformats.org/officeDocument/2006/relationships/customXml" Target="../customXml/item14.xml"/><Relationship Id="rId82" Type="http://schemas.openxmlformats.org/officeDocument/2006/relationships/customXml" Target="../customXml/item13.xml"/><Relationship Id="rId81" Type="http://schemas.openxmlformats.org/officeDocument/2006/relationships/customXml" Target="../customXml/item12.xml"/><Relationship Id="rId80" Type="http://schemas.openxmlformats.org/officeDocument/2006/relationships/customXml" Target="../customXml/item11.xml"/><Relationship Id="rId8" Type="http://schemas.openxmlformats.org/officeDocument/2006/relationships/notesMaster" Target="notesMasters/notesMaster1.xml"/><Relationship Id="rId79" Type="http://schemas.openxmlformats.org/officeDocument/2006/relationships/customXml" Target="../customXml/item10.xml"/><Relationship Id="rId78" Type="http://schemas.openxmlformats.org/officeDocument/2006/relationships/customXml" Target="../customXml/item9.xml"/><Relationship Id="rId77" Type="http://schemas.openxmlformats.org/officeDocument/2006/relationships/customXml" Target="../customXml/item8.xml"/><Relationship Id="rId76" Type="http://schemas.openxmlformats.org/officeDocument/2006/relationships/customXml" Target="../customXml/item7.xml"/><Relationship Id="rId75" Type="http://schemas.openxmlformats.org/officeDocument/2006/relationships/customXml" Target="../customXml/item6.xml"/><Relationship Id="rId74" Type="http://schemas.openxmlformats.org/officeDocument/2006/relationships/customXml" Target="../customXml/item5.xml"/><Relationship Id="rId73" Type="http://schemas.openxmlformats.org/officeDocument/2006/relationships/customXml" Target="../customXml/item4.xml"/><Relationship Id="rId72" Type="http://schemas.openxmlformats.org/officeDocument/2006/relationships/customXml" Target="../customXml/item3.xml"/><Relationship Id="rId71" Type="http://schemas.openxmlformats.org/officeDocument/2006/relationships/customXml" Target="../customXml/item2.xml"/><Relationship Id="rId70" Type="http://schemas.openxmlformats.org/officeDocument/2006/relationships/customXml" Target="../customXml/item1.xml"/><Relationship Id="rId7" Type="http://schemas.openxmlformats.org/officeDocument/2006/relationships/slide" Target="slides/slide3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6" Type="http://schemas.openxmlformats.org/officeDocument/2006/relationships/customXml" Target="../customXml/item57.xml"/><Relationship Id="rId125" Type="http://schemas.openxmlformats.org/officeDocument/2006/relationships/customXml" Target="../customXml/item56.xml"/><Relationship Id="rId124" Type="http://schemas.openxmlformats.org/officeDocument/2006/relationships/customXml" Target="../customXml/item55.xml"/><Relationship Id="rId123" Type="http://schemas.openxmlformats.org/officeDocument/2006/relationships/customXml" Target="../customXml/item54.xml"/><Relationship Id="rId122" Type="http://schemas.openxmlformats.org/officeDocument/2006/relationships/customXml" Target="../customXml/item53.xml"/><Relationship Id="rId121" Type="http://schemas.openxmlformats.org/officeDocument/2006/relationships/customXml" Target="../customXml/item52.xml"/><Relationship Id="rId120" Type="http://schemas.openxmlformats.org/officeDocument/2006/relationships/customXml" Target="../customXml/item51.xml"/><Relationship Id="rId12" Type="http://schemas.openxmlformats.org/officeDocument/2006/relationships/slide" Target="slides/slide7.xml"/><Relationship Id="rId119" Type="http://schemas.openxmlformats.org/officeDocument/2006/relationships/customXml" Target="../customXml/item50.xml"/><Relationship Id="rId118" Type="http://schemas.openxmlformats.org/officeDocument/2006/relationships/customXml" Target="../customXml/item49.xml"/><Relationship Id="rId117" Type="http://schemas.openxmlformats.org/officeDocument/2006/relationships/customXml" Target="../customXml/item48.xml"/><Relationship Id="rId116" Type="http://schemas.openxmlformats.org/officeDocument/2006/relationships/customXml" Target="../customXml/item47.xml"/><Relationship Id="rId115" Type="http://schemas.openxmlformats.org/officeDocument/2006/relationships/customXml" Target="../customXml/item46.xml"/><Relationship Id="rId114" Type="http://schemas.openxmlformats.org/officeDocument/2006/relationships/customXml" Target="../customXml/item45.xml"/><Relationship Id="rId113" Type="http://schemas.openxmlformats.org/officeDocument/2006/relationships/customXml" Target="../customXml/item44.xml"/><Relationship Id="rId112" Type="http://schemas.openxmlformats.org/officeDocument/2006/relationships/customXml" Target="../customXml/item43.xml"/><Relationship Id="rId111" Type="http://schemas.openxmlformats.org/officeDocument/2006/relationships/customXml" Target="../customXml/item42.xml"/><Relationship Id="rId110" Type="http://schemas.openxmlformats.org/officeDocument/2006/relationships/customXml" Target="../customXml/item41.xml"/><Relationship Id="rId11" Type="http://schemas.openxmlformats.org/officeDocument/2006/relationships/slide" Target="slides/slide6.xml"/><Relationship Id="rId109" Type="http://schemas.openxmlformats.org/officeDocument/2006/relationships/customXml" Target="../customXml/item40.xml"/><Relationship Id="rId108" Type="http://schemas.openxmlformats.org/officeDocument/2006/relationships/customXml" Target="../customXml/item39.xml"/><Relationship Id="rId107" Type="http://schemas.openxmlformats.org/officeDocument/2006/relationships/customXml" Target="../customXml/item38.xml"/><Relationship Id="rId106" Type="http://schemas.openxmlformats.org/officeDocument/2006/relationships/customXml" Target="../customXml/item37.xml"/><Relationship Id="rId105" Type="http://schemas.openxmlformats.org/officeDocument/2006/relationships/customXml" Target="../customXml/item36.xml"/><Relationship Id="rId104" Type="http://schemas.openxmlformats.org/officeDocument/2006/relationships/customXml" Target="../customXml/item35.xml"/><Relationship Id="rId103" Type="http://schemas.openxmlformats.org/officeDocument/2006/relationships/customXml" Target="../customXml/item34.xml"/><Relationship Id="rId102" Type="http://schemas.openxmlformats.org/officeDocument/2006/relationships/customXml" Target="../customXml/item33.xml"/><Relationship Id="rId101" Type="http://schemas.openxmlformats.org/officeDocument/2006/relationships/customXml" Target="../customXml/item32.xml"/><Relationship Id="rId100" Type="http://schemas.openxmlformats.org/officeDocument/2006/relationships/customXml" Target="../customXml/item31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60.wmf"/><Relationship Id="rId8" Type="http://schemas.openxmlformats.org/officeDocument/2006/relationships/image" Target="../media/image59.wmf"/><Relationship Id="rId7" Type="http://schemas.openxmlformats.org/officeDocument/2006/relationships/image" Target="../media/image58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5" Type="http://schemas.openxmlformats.org/officeDocument/2006/relationships/image" Target="../media/image66.wmf"/><Relationship Id="rId14" Type="http://schemas.openxmlformats.org/officeDocument/2006/relationships/image" Target="../media/image65.wmf"/><Relationship Id="rId13" Type="http://schemas.openxmlformats.org/officeDocument/2006/relationships/image" Target="../media/image64.wmf"/><Relationship Id="rId12" Type="http://schemas.openxmlformats.org/officeDocument/2006/relationships/image" Target="../media/image63.wmf"/><Relationship Id="rId11" Type="http://schemas.openxmlformats.org/officeDocument/2006/relationships/image" Target="../media/image62.wmf"/><Relationship Id="rId10" Type="http://schemas.openxmlformats.org/officeDocument/2006/relationships/image" Target="../media/image61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4" Type="http://schemas.openxmlformats.org/officeDocument/2006/relationships/image" Target="../media/image80.wmf"/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98.wmf"/><Relationship Id="rId8" Type="http://schemas.openxmlformats.org/officeDocument/2006/relationships/image" Target="../media/image97.wmf"/><Relationship Id="rId7" Type="http://schemas.openxmlformats.org/officeDocument/2006/relationships/image" Target="../media/image96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1" Type="http://schemas.openxmlformats.org/officeDocument/2006/relationships/image" Target="../media/image100.wmf"/><Relationship Id="rId10" Type="http://schemas.openxmlformats.org/officeDocument/2006/relationships/image" Target="../media/image99.wmf"/><Relationship Id="rId1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wmf"/><Relationship Id="rId8" Type="http://schemas.openxmlformats.org/officeDocument/2006/relationships/image" Target="../media/image114.wmf"/><Relationship Id="rId7" Type="http://schemas.openxmlformats.org/officeDocument/2006/relationships/image" Target="../media/image113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0" Type="http://schemas.openxmlformats.org/officeDocument/2006/relationships/image" Target="../media/image116.wmf"/><Relationship Id="rId1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0.wmf"/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3.wmf"/><Relationship Id="rId8" Type="http://schemas.openxmlformats.org/officeDocument/2006/relationships/image" Target="../media/image152.wmf"/><Relationship Id="rId7" Type="http://schemas.openxmlformats.org/officeDocument/2006/relationships/image" Target="../media/image151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0" Type="http://schemas.openxmlformats.org/officeDocument/2006/relationships/image" Target="../media/image154.wmf"/><Relationship Id="rId1" Type="http://schemas.openxmlformats.org/officeDocument/2006/relationships/image" Target="../media/image14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wmf"/></Relationships>
</file>

<file path=ppt/drawings/_rels/vmlDrawing27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8.wmf"/><Relationship Id="rId8" Type="http://schemas.openxmlformats.org/officeDocument/2006/relationships/image" Target="../media/image167.wmf"/><Relationship Id="rId7" Type="http://schemas.openxmlformats.org/officeDocument/2006/relationships/image" Target="../media/image166.wmf"/><Relationship Id="rId6" Type="http://schemas.openxmlformats.org/officeDocument/2006/relationships/image" Target="../media/image165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0" Type="http://schemas.openxmlformats.org/officeDocument/2006/relationships/image" Target="../media/image169.wmf"/><Relationship Id="rId1" Type="http://schemas.openxmlformats.org/officeDocument/2006/relationships/image" Target="../media/image160.wmf"/></Relationships>
</file>

<file path=ppt/drawings/_rels/vmlDrawing2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78.wmf"/><Relationship Id="rId8" Type="http://schemas.openxmlformats.org/officeDocument/2006/relationships/image" Target="../media/image177.wmf"/><Relationship Id="rId7" Type="http://schemas.openxmlformats.org/officeDocument/2006/relationships/image" Target="../media/image176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8" Type="http://schemas.openxmlformats.org/officeDocument/2006/relationships/image" Target="../media/image187.wmf"/><Relationship Id="rId17" Type="http://schemas.openxmlformats.org/officeDocument/2006/relationships/image" Target="../media/image186.wmf"/><Relationship Id="rId16" Type="http://schemas.openxmlformats.org/officeDocument/2006/relationships/image" Target="../media/image185.wmf"/><Relationship Id="rId15" Type="http://schemas.openxmlformats.org/officeDocument/2006/relationships/image" Target="../media/image184.wmf"/><Relationship Id="rId14" Type="http://schemas.openxmlformats.org/officeDocument/2006/relationships/image" Target="../media/image183.wmf"/><Relationship Id="rId13" Type="http://schemas.openxmlformats.org/officeDocument/2006/relationships/image" Target="../media/image182.wmf"/><Relationship Id="rId12" Type="http://schemas.openxmlformats.org/officeDocument/2006/relationships/image" Target="../media/image181.wmf"/><Relationship Id="rId11" Type="http://schemas.openxmlformats.org/officeDocument/2006/relationships/image" Target="../media/image180.wmf"/><Relationship Id="rId10" Type="http://schemas.openxmlformats.org/officeDocument/2006/relationships/image" Target="../media/image179.wmf"/><Relationship Id="rId1" Type="http://schemas.openxmlformats.org/officeDocument/2006/relationships/image" Target="../media/image170.wmf"/></Relationships>
</file>

<file path=ppt/drawings/_rels/vmlDrawing29.vml.rels><?xml version="1.0" encoding="UTF-8" standalone="yes"?>
<Relationships xmlns="http://schemas.openxmlformats.org/package/2006/relationships"><Relationship Id="rId7" Type="http://schemas.openxmlformats.org/officeDocument/2006/relationships/image" Target="../media/image198.wmf"/><Relationship Id="rId6" Type="http://schemas.openxmlformats.org/officeDocument/2006/relationships/image" Target="../media/image197.wmf"/><Relationship Id="rId5" Type="http://schemas.openxmlformats.org/officeDocument/2006/relationships/image" Target="../media/image196.wmf"/><Relationship Id="rId4" Type="http://schemas.openxmlformats.org/officeDocument/2006/relationships/image" Target="../media/image195.wmf"/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32.vml.rels><?xml version="1.0" encoding="UTF-8" standalone="yes"?>
<Relationships xmlns="http://schemas.openxmlformats.org/package/2006/relationships"><Relationship Id="rId7" Type="http://schemas.openxmlformats.org/officeDocument/2006/relationships/image" Target="../media/image214.wmf"/><Relationship Id="rId6" Type="http://schemas.openxmlformats.org/officeDocument/2006/relationships/image" Target="../media/image213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34.wmf"/><Relationship Id="rId8" Type="http://schemas.openxmlformats.org/officeDocument/2006/relationships/image" Target="../media/image33.wmf"/><Relationship Id="rId7" Type="http://schemas.openxmlformats.org/officeDocument/2006/relationships/image" Target="../media/image32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2" Type="http://schemas.openxmlformats.org/officeDocument/2006/relationships/image" Target="../media/image37.wmf"/><Relationship Id="rId11" Type="http://schemas.openxmlformats.org/officeDocument/2006/relationships/image" Target="../media/image36.wmf"/><Relationship Id="rId10" Type="http://schemas.openxmlformats.org/officeDocument/2006/relationships/image" Target="../media/image35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" Target="../slides/slide1.xm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68188" cy="39587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0876" y="6268995"/>
            <a:ext cx="1178623" cy="337692"/>
          </a:xfrm>
          <a:prstGeom prst="rect">
            <a:avLst/>
          </a:prstGeom>
          <a:noFill/>
        </p:spPr>
        <p:txBody>
          <a:bodyPr wrap="square" lIns="91230" tIns="45614" rIns="91230" bIns="45614">
            <a:spAutoFit/>
          </a:bodyPr>
          <a:lstStyle/>
          <a:p>
            <a:pPr algn="ctr"/>
            <a:r>
              <a:rPr lang="zh-CN" altLang="en-US" sz="1600" baseline="0" dirty="0">
                <a:solidFill>
                  <a:srgbClr val="DE0000"/>
                </a:solidFill>
                <a:hlinkClick r:id="rId4" action="ppaction://hlinksldjump"/>
              </a:rPr>
              <a:t>返回目录</a:t>
            </a:r>
            <a:endParaRPr lang="zh-CN" altLang="en-US" sz="1600" baseline="0" dirty="0">
              <a:solidFill>
                <a:srgbClr val="D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29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8.bin"/><Relationship Id="rId27" Type="http://schemas.openxmlformats.org/officeDocument/2006/relationships/notesSlide" Target="../notesSlides/notesSlide8.xml"/><Relationship Id="rId26" Type="http://schemas.openxmlformats.org/officeDocument/2006/relationships/vmlDrawing" Target="../drawings/vmlDrawing6.vml"/><Relationship Id="rId25" Type="http://schemas.openxmlformats.org/officeDocument/2006/relationships/slideLayout" Target="../slideLayouts/slideLayout6.xml"/><Relationship Id="rId24" Type="http://schemas.openxmlformats.org/officeDocument/2006/relationships/image" Target="../media/image37.wmf"/><Relationship Id="rId23" Type="http://schemas.openxmlformats.org/officeDocument/2006/relationships/oleObject" Target="../embeddings/oleObject28.bin"/><Relationship Id="rId22" Type="http://schemas.openxmlformats.org/officeDocument/2006/relationships/image" Target="../media/image36.wmf"/><Relationship Id="rId21" Type="http://schemas.openxmlformats.org/officeDocument/2006/relationships/oleObject" Target="../embeddings/oleObject27.bin"/><Relationship Id="rId20" Type="http://schemas.openxmlformats.org/officeDocument/2006/relationships/image" Target="../media/image35.wmf"/><Relationship Id="rId2" Type="http://schemas.openxmlformats.org/officeDocument/2006/relationships/image" Target="../media/image26.wmf"/><Relationship Id="rId19" Type="http://schemas.openxmlformats.org/officeDocument/2006/relationships/oleObject" Target="../embeddings/oleObject26.bin"/><Relationship Id="rId18" Type="http://schemas.openxmlformats.org/officeDocument/2006/relationships/image" Target="../media/image34.wmf"/><Relationship Id="rId17" Type="http://schemas.openxmlformats.org/officeDocument/2006/relationships/oleObject" Target="../embeddings/oleObject25.bin"/><Relationship Id="rId16" Type="http://schemas.openxmlformats.org/officeDocument/2006/relationships/image" Target="../media/image33.wmf"/><Relationship Id="rId15" Type="http://schemas.openxmlformats.org/officeDocument/2006/relationships/oleObject" Target="../embeddings/oleObject24.bin"/><Relationship Id="rId14" Type="http://schemas.openxmlformats.org/officeDocument/2006/relationships/image" Target="../media/image32.wmf"/><Relationship Id="rId13" Type="http://schemas.openxmlformats.org/officeDocument/2006/relationships/oleObject" Target="../embeddings/oleObject23.bin"/><Relationship Id="rId12" Type="http://schemas.openxmlformats.org/officeDocument/2006/relationships/image" Target="../media/image31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30.wmf"/><Relationship Id="rId1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0.bin"/><Relationship Id="rId3" Type="http://schemas.openxmlformats.org/officeDocument/2006/relationships/image" Target="../media/image39.wmf"/><Relationship Id="rId2" Type="http://schemas.openxmlformats.org/officeDocument/2006/relationships/oleObject" Target="../embeddings/oleObject29.bin"/><Relationship Id="rId1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44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41.wmf"/><Relationship Id="rId15" Type="http://schemas.openxmlformats.org/officeDocument/2006/relationships/notesSlide" Target="../notesSlides/notesSlide10.xml"/><Relationship Id="rId14" Type="http://schemas.openxmlformats.org/officeDocument/2006/relationships/vmlDrawing" Target="../drawings/vmlDrawing8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46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45.wmf"/><Relationship Id="rId1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oleObject" Target="../embeddings/oleObject40.bin"/><Relationship Id="rId7" Type="http://schemas.openxmlformats.org/officeDocument/2006/relationships/image" Target="../media/image50.wmf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8.bin"/><Relationship Id="rId3" Type="http://schemas.openxmlformats.org/officeDocument/2006/relationships/image" Target="../media/image48.wmf"/><Relationship Id="rId2" Type="http://schemas.openxmlformats.org/officeDocument/2006/relationships/oleObject" Target="../embeddings/oleObject37.bin"/><Relationship Id="rId12" Type="http://schemas.openxmlformats.org/officeDocument/2006/relationships/notesSlide" Target="../notesSlides/notesSlide11.xml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8" Type="http://schemas.openxmlformats.org/officeDocument/2006/relationships/image" Target="../media/image55.wmf"/><Relationship Id="rId7" Type="http://schemas.openxmlformats.org/officeDocument/2006/relationships/oleObject" Target="../embeddings/oleObject44.bin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3.wmf"/><Relationship Id="rId33" Type="http://schemas.openxmlformats.org/officeDocument/2006/relationships/notesSlide" Target="../notesSlides/notesSlide12.xml"/><Relationship Id="rId32" Type="http://schemas.openxmlformats.org/officeDocument/2006/relationships/vmlDrawing" Target="../drawings/vmlDrawing10.vml"/><Relationship Id="rId31" Type="http://schemas.openxmlformats.org/officeDocument/2006/relationships/slideLayout" Target="../slideLayouts/slideLayout6.xml"/><Relationship Id="rId30" Type="http://schemas.openxmlformats.org/officeDocument/2006/relationships/image" Target="../media/image66.wmf"/><Relationship Id="rId3" Type="http://schemas.openxmlformats.org/officeDocument/2006/relationships/oleObject" Target="../embeddings/oleObject42.bin"/><Relationship Id="rId29" Type="http://schemas.openxmlformats.org/officeDocument/2006/relationships/oleObject" Target="../embeddings/oleObject55.bin"/><Relationship Id="rId28" Type="http://schemas.openxmlformats.org/officeDocument/2006/relationships/image" Target="../media/image65.wmf"/><Relationship Id="rId27" Type="http://schemas.openxmlformats.org/officeDocument/2006/relationships/oleObject" Target="../embeddings/oleObject54.bin"/><Relationship Id="rId26" Type="http://schemas.openxmlformats.org/officeDocument/2006/relationships/image" Target="../media/image64.wmf"/><Relationship Id="rId25" Type="http://schemas.openxmlformats.org/officeDocument/2006/relationships/oleObject" Target="../embeddings/oleObject53.bin"/><Relationship Id="rId24" Type="http://schemas.openxmlformats.org/officeDocument/2006/relationships/image" Target="../media/image63.wmf"/><Relationship Id="rId23" Type="http://schemas.openxmlformats.org/officeDocument/2006/relationships/oleObject" Target="../embeddings/oleObject52.bin"/><Relationship Id="rId22" Type="http://schemas.openxmlformats.org/officeDocument/2006/relationships/image" Target="../media/image62.wmf"/><Relationship Id="rId21" Type="http://schemas.openxmlformats.org/officeDocument/2006/relationships/oleObject" Target="../embeddings/oleObject51.bin"/><Relationship Id="rId20" Type="http://schemas.openxmlformats.org/officeDocument/2006/relationships/image" Target="../media/image61.wmf"/><Relationship Id="rId2" Type="http://schemas.openxmlformats.org/officeDocument/2006/relationships/image" Target="../media/image52.wmf"/><Relationship Id="rId19" Type="http://schemas.openxmlformats.org/officeDocument/2006/relationships/oleObject" Target="../embeddings/oleObject50.bin"/><Relationship Id="rId18" Type="http://schemas.openxmlformats.org/officeDocument/2006/relationships/image" Target="../media/image60.wmf"/><Relationship Id="rId17" Type="http://schemas.openxmlformats.org/officeDocument/2006/relationships/oleObject" Target="../embeddings/oleObject49.bin"/><Relationship Id="rId16" Type="http://schemas.openxmlformats.org/officeDocument/2006/relationships/image" Target="../media/image59.wmf"/><Relationship Id="rId15" Type="http://schemas.openxmlformats.org/officeDocument/2006/relationships/oleObject" Target="../embeddings/oleObject48.bin"/><Relationship Id="rId14" Type="http://schemas.openxmlformats.org/officeDocument/2006/relationships/image" Target="../media/image58.wmf"/><Relationship Id="rId13" Type="http://schemas.openxmlformats.org/officeDocument/2006/relationships/oleObject" Target="../embeddings/oleObject47.bin"/><Relationship Id="rId12" Type="http://schemas.openxmlformats.org/officeDocument/2006/relationships/image" Target="../media/image57.wmf"/><Relationship Id="rId11" Type="http://schemas.openxmlformats.org/officeDocument/2006/relationships/oleObject" Target="../embeddings/oleObject46.bin"/><Relationship Id="rId10" Type="http://schemas.openxmlformats.org/officeDocument/2006/relationships/image" Target="../media/image56.wmf"/><Relationship Id="rId1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.bin"/><Relationship Id="rId8" Type="http://schemas.openxmlformats.org/officeDocument/2006/relationships/image" Target="../media/image70.wmf"/><Relationship Id="rId7" Type="http://schemas.openxmlformats.org/officeDocument/2006/relationships/oleObject" Target="../embeddings/oleObject59.bin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8.w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67.wmf"/><Relationship Id="rId13" Type="http://schemas.openxmlformats.org/officeDocument/2006/relationships/notesSlide" Target="../notesSlides/notesSlide13.xml"/><Relationship Id="rId12" Type="http://schemas.openxmlformats.org/officeDocument/2006/relationships/vmlDrawing" Target="../drawings/vmlDrawing11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71.wmf"/><Relationship Id="rId1" Type="http://schemas.openxmlformats.org/officeDocument/2006/relationships/oleObject" Target="../embeddings/oleObject5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76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4.w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73.wmf"/><Relationship Id="rId11" Type="http://schemas.openxmlformats.org/officeDocument/2006/relationships/notesSlide" Target="../notesSlides/notesSlide18.xml"/><Relationship Id="rId10" Type="http://schemas.openxmlformats.org/officeDocument/2006/relationships/vmlDrawing" Target="../drawings/vmlDrawing12.vml"/><Relationship Id="rId1" Type="http://schemas.openxmlformats.org/officeDocument/2006/relationships/oleObject" Target="../embeddings/oleObject61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80.wmf"/><Relationship Id="rId7" Type="http://schemas.openxmlformats.org/officeDocument/2006/relationships/oleObject" Target="../embeddings/oleObject68.bin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8.w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77.wmf"/><Relationship Id="rId11" Type="http://schemas.openxmlformats.org/officeDocument/2006/relationships/notesSlide" Target="../notesSlides/notesSlide19.xml"/><Relationship Id="rId10" Type="http://schemas.openxmlformats.org/officeDocument/2006/relationships/vmlDrawing" Target="../drawings/vmlDrawing13.vml"/><Relationship Id="rId1" Type="http://schemas.openxmlformats.org/officeDocument/2006/relationships/oleObject" Target="../embeddings/oleObject65.bin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2.wmf"/><Relationship Id="rId2" Type="http://schemas.openxmlformats.org/officeDocument/2006/relationships/oleObject" Target="../embeddings/oleObject69.bin"/><Relationship Id="rId1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8" Type="http://schemas.openxmlformats.org/officeDocument/2006/relationships/image" Target="../media/image86.wmf"/><Relationship Id="rId7" Type="http://schemas.openxmlformats.org/officeDocument/2006/relationships/oleObject" Target="../embeddings/oleObject73.bin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4.wmf"/><Relationship Id="rId3" Type="http://schemas.openxmlformats.org/officeDocument/2006/relationships/oleObject" Target="../embeddings/oleObject71.bin"/><Relationship Id="rId2" Type="http://schemas.openxmlformats.org/officeDocument/2006/relationships/image" Target="../media/image83.wmf"/><Relationship Id="rId15" Type="http://schemas.openxmlformats.org/officeDocument/2006/relationships/notesSlide" Target="../notesSlides/notesSlide21.xml"/><Relationship Id="rId14" Type="http://schemas.openxmlformats.org/officeDocument/2006/relationships/vmlDrawing" Target="../drawings/vmlDrawing15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88.wmf"/><Relationship Id="rId11" Type="http://schemas.openxmlformats.org/officeDocument/2006/relationships/oleObject" Target="../embeddings/oleObject75.bin"/><Relationship Id="rId10" Type="http://schemas.openxmlformats.org/officeDocument/2006/relationships/image" Target="../media/image87.wmf"/><Relationship Id="rId1" Type="http://schemas.openxmlformats.org/officeDocument/2006/relationships/oleObject" Target="../embeddings/oleObject70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wmf"/><Relationship Id="rId8" Type="http://schemas.openxmlformats.org/officeDocument/2006/relationships/oleObject" Target="../embeddings/oleObject79.bin"/><Relationship Id="rId7" Type="http://schemas.openxmlformats.org/officeDocument/2006/relationships/image" Target="../media/image92.wmf"/><Relationship Id="rId6" Type="http://schemas.openxmlformats.org/officeDocument/2006/relationships/oleObject" Target="../embeddings/oleObject78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77.bin"/><Relationship Id="rId3" Type="http://schemas.openxmlformats.org/officeDocument/2006/relationships/image" Target="../media/image90.wmf"/><Relationship Id="rId26" Type="http://schemas.openxmlformats.org/officeDocument/2006/relationships/notesSlide" Target="../notesSlides/notesSlide22.xml"/><Relationship Id="rId25" Type="http://schemas.openxmlformats.org/officeDocument/2006/relationships/vmlDrawing" Target="../drawings/vmlDrawing16.vml"/><Relationship Id="rId24" Type="http://schemas.openxmlformats.org/officeDocument/2006/relationships/slideLayout" Target="../slideLayouts/slideLayout6.xml"/><Relationship Id="rId23" Type="http://schemas.openxmlformats.org/officeDocument/2006/relationships/image" Target="../media/image100.wmf"/><Relationship Id="rId22" Type="http://schemas.openxmlformats.org/officeDocument/2006/relationships/oleObject" Target="../embeddings/oleObject86.bin"/><Relationship Id="rId21" Type="http://schemas.openxmlformats.org/officeDocument/2006/relationships/image" Target="../media/image99.wmf"/><Relationship Id="rId20" Type="http://schemas.openxmlformats.org/officeDocument/2006/relationships/oleObject" Target="../embeddings/oleObject85.bin"/><Relationship Id="rId2" Type="http://schemas.openxmlformats.org/officeDocument/2006/relationships/oleObject" Target="../embeddings/oleObject76.bin"/><Relationship Id="rId19" Type="http://schemas.openxmlformats.org/officeDocument/2006/relationships/image" Target="../media/image98.wmf"/><Relationship Id="rId18" Type="http://schemas.openxmlformats.org/officeDocument/2006/relationships/oleObject" Target="../embeddings/oleObject84.bin"/><Relationship Id="rId17" Type="http://schemas.openxmlformats.org/officeDocument/2006/relationships/image" Target="../media/image97.wmf"/><Relationship Id="rId16" Type="http://schemas.openxmlformats.org/officeDocument/2006/relationships/oleObject" Target="../embeddings/oleObject83.bin"/><Relationship Id="rId15" Type="http://schemas.openxmlformats.org/officeDocument/2006/relationships/image" Target="../media/image96.wmf"/><Relationship Id="rId14" Type="http://schemas.openxmlformats.org/officeDocument/2006/relationships/oleObject" Target="../embeddings/oleObject82.bin"/><Relationship Id="rId13" Type="http://schemas.openxmlformats.org/officeDocument/2006/relationships/image" Target="../media/image95.wmf"/><Relationship Id="rId12" Type="http://schemas.openxmlformats.org/officeDocument/2006/relationships/oleObject" Target="../embeddings/oleObject81.bin"/><Relationship Id="rId11" Type="http://schemas.openxmlformats.org/officeDocument/2006/relationships/image" Target="../media/image94.wmf"/><Relationship Id="rId10" Type="http://schemas.openxmlformats.org/officeDocument/2006/relationships/oleObject" Target="../embeddings/oleObject80.bin"/><Relationship Id="rId1" Type="http://schemas.openxmlformats.org/officeDocument/2006/relationships/image" Target="../media/image8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7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06.wmf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88.bin"/><Relationship Id="rId3" Type="http://schemas.openxmlformats.org/officeDocument/2006/relationships/image" Target="../media/image104.wmf"/><Relationship Id="rId2" Type="http://schemas.openxmlformats.org/officeDocument/2006/relationships/oleObject" Target="../embeddings/oleObject87.bin"/><Relationship Id="rId10" Type="http://schemas.openxmlformats.org/officeDocument/2006/relationships/notesSlide" Target="../notesSlides/notesSlide26.xml"/><Relationship Id="rId1" Type="http://schemas.openxmlformats.org/officeDocument/2006/relationships/image" Target="../media/image10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4.bin"/><Relationship Id="rId8" Type="http://schemas.openxmlformats.org/officeDocument/2006/relationships/image" Target="../media/image110.wmf"/><Relationship Id="rId7" Type="http://schemas.openxmlformats.org/officeDocument/2006/relationships/oleObject" Target="../embeddings/oleObject93.bin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08.wmf"/><Relationship Id="rId3" Type="http://schemas.openxmlformats.org/officeDocument/2006/relationships/oleObject" Target="../embeddings/oleObject91.bin"/><Relationship Id="rId23" Type="http://schemas.openxmlformats.org/officeDocument/2006/relationships/notesSlide" Target="../notesSlides/notesSlide27.xml"/><Relationship Id="rId22" Type="http://schemas.openxmlformats.org/officeDocument/2006/relationships/vmlDrawing" Target="../drawings/vmlDrawing18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116.wmf"/><Relationship Id="rId2" Type="http://schemas.openxmlformats.org/officeDocument/2006/relationships/image" Target="../media/image107.wmf"/><Relationship Id="rId19" Type="http://schemas.openxmlformats.org/officeDocument/2006/relationships/oleObject" Target="../embeddings/oleObject99.bin"/><Relationship Id="rId18" Type="http://schemas.openxmlformats.org/officeDocument/2006/relationships/image" Target="../media/image115.wmf"/><Relationship Id="rId17" Type="http://schemas.openxmlformats.org/officeDocument/2006/relationships/oleObject" Target="../embeddings/oleObject98.bin"/><Relationship Id="rId16" Type="http://schemas.openxmlformats.org/officeDocument/2006/relationships/image" Target="../media/image114.wmf"/><Relationship Id="rId15" Type="http://schemas.openxmlformats.org/officeDocument/2006/relationships/oleObject" Target="../embeddings/oleObject97.bin"/><Relationship Id="rId14" Type="http://schemas.openxmlformats.org/officeDocument/2006/relationships/image" Target="../media/image113.wmf"/><Relationship Id="rId13" Type="http://schemas.openxmlformats.org/officeDocument/2006/relationships/oleObject" Target="../embeddings/oleObject96.bin"/><Relationship Id="rId12" Type="http://schemas.openxmlformats.org/officeDocument/2006/relationships/image" Target="../media/image112.wmf"/><Relationship Id="rId11" Type="http://schemas.openxmlformats.org/officeDocument/2006/relationships/oleObject" Target="../embeddings/oleObject95.bin"/><Relationship Id="rId10" Type="http://schemas.openxmlformats.org/officeDocument/2006/relationships/image" Target="../media/image111.wmf"/><Relationship Id="rId1" Type="http://schemas.openxmlformats.org/officeDocument/2006/relationships/oleObject" Target="../embeddings/oleObject90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20.wmf"/><Relationship Id="rId7" Type="http://schemas.openxmlformats.org/officeDocument/2006/relationships/oleObject" Target="../embeddings/oleObject103.bin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18.wmf"/><Relationship Id="rId3" Type="http://schemas.openxmlformats.org/officeDocument/2006/relationships/oleObject" Target="../embeddings/oleObject101.bin"/><Relationship Id="rId2" Type="http://schemas.openxmlformats.org/officeDocument/2006/relationships/image" Target="../media/image117.wmf"/><Relationship Id="rId11" Type="http://schemas.openxmlformats.org/officeDocument/2006/relationships/notesSlide" Target="../notesSlides/notesSlide28.xml"/><Relationship Id="rId10" Type="http://schemas.openxmlformats.org/officeDocument/2006/relationships/vmlDrawing" Target="../drawings/vmlDrawing19.vml"/><Relationship Id="rId1" Type="http://schemas.openxmlformats.org/officeDocument/2006/relationships/oleObject" Target="../embeddings/oleObject100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wmf"/><Relationship Id="rId8" Type="http://schemas.openxmlformats.org/officeDocument/2006/relationships/oleObject" Target="../embeddings/oleObject107.bin"/><Relationship Id="rId7" Type="http://schemas.openxmlformats.org/officeDocument/2006/relationships/image" Target="../media/image124.wmf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105.bin"/><Relationship Id="rId3" Type="http://schemas.openxmlformats.org/officeDocument/2006/relationships/image" Target="../media/image122.wmf"/><Relationship Id="rId2" Type="http://schemas.openxmlformats.org/officeDocument/2006/relationships/oleObject" Target="../embeddings/oleObject104.bin"/><Relationship Id="rId16" Type="http://schemas.openxmlformats.org/officeDocument/2006/relationships/notesSlide" Target="../notesSlides/notesSlide29.xml"/><Relationship Id="rId15" Type="http://schemas.openxmlformats.org/officeDocument/2006/relationships/vmlDrawing" Target="../drawings/vmlDrawing20.vml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127.wmf"/><Relationship Id="rId12" Type="http://schemas.openxmlformats.org/officeDocument/2006/relationships/oleObject" Target="../embeddings/oleObject109.bin"/><Relationship Id="rId11" Type="http://schemas.openxmlformats.org/officeDocument/2006/relationships/image" Target="../media/image126.wmf"/><Relationship Id="rId10" Type="http://schemas.openxmlformats.org/officeDocument/2006/relationships/oleObject" Target="../embeddings/oleObject108.bin"/><Relationship Id="rId1" Type="http://schemas.openxmlformats.org/officeDocument/2006/relationships/image" Target="../media/image1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0.xml"/><Relationship Id="rId8" Type="http://schemas.openxmlformats.org/officeDocument/2006/relationships/vmlDrawing" Target="../drawings/vmlDrawing21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29.wmf"/><Relationship Id="rId3" Type="http://schemas.openxmlformats.org/officeDocument/2006/relationships/oleObject" Target="../embeddings/oleObject111.bin"/><Relationship Id="rId2" Type="http://schemas.openxmlformats.org/officeDocument/2006/relationships/image" Target="../media/image128.wmf"/><Relationship Id="rId1" Type="http://schemas.openxmlformats.org/officeDocument/2006/relationships/oleObject" Target="../embeddings/oleObject110.bin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1.xml"/><Relationship Id="rId8" Type="http://schemas.openxmlformats.org/officeDocument/2006/relationships/vmlDrawing" Target="../drawings/vmlDrawing22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33.wmf"/><Relationship Id="rId3" Type="http://schemas.openxmlformats.org/officeDocument/2006/relationships/oleObject" Target="../embeddings/oleObject113.bin"/><Relationship Id="rId2" Type="http://schemas.openxmlformats.org/officeDocument/2006/relationships/image" Target="../media/image132.jpeg"/><Relationship Id="rId1" Type="http://schemas.openxmlformats.org/officeDocument/2006/relationships/image" Target="../media/image1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5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9.bin"/><Relationship Id="rId8" Type="http://schemas.openxmlformats.org/officeDocument/2006/relationships/image" Target="../media/image139.wmf"/><Relationship Id="rId7" Type="http://schemas.openxmlformats.org/officeDocument/2006/relationships/oleObject" Target="../embeddings/oleObject118.bin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37.wmf"/><Relationship Id="rId3" Type="http://schemas.openxmlformats.org/officeDocument/2006/relationships/oleObject" Target="../embeddings/oleObject116.bin"/><Relationship Id="rId2" Type="http://schemas.openxmlformats.org/officeDocument/2006/relationships/image" Target="../media/image136.wmf"/><Relationship Id="rId13" Type="http://schemas.openxmlformats.org/officeDocument/2006/relationships/notesSlide" Target="../notesSlides/notesSlide34.xml"/><Relationship Id="rId12" Type="http://schemas.openxmlformats.org/officeDocument/2006/relationships/vmlDrawing" Target="../drawings/vmlDrawing23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40.wmf"/><Relationship Id="rId1" Type="http://schemas.openxmlformats.org/officeDocument/2006/relationships/oleObject" Target="../embeddings/oleObject115.bin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image" Target="../media/image14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4.wmf"/><Relationship Id="rId1" Type="http://schemas.openxmlformats.org/officeDocument/2006/relationships/oleObject" Target="../embeddings/oleObject120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5.bin"/><Relationship Id="rId8" Type="http://schemas.openxmlformats.org/officeDocument/2006/relationships/image" Target="../media/image148.wmf"/><Relationship Id="rId7" Type="http://schemas.openxmlformats.org/officeDocument/2006/relationships/oleObject" Target="../embeddings/oleObject124.bin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46.wmf"/><Relationship Id="rId3" Type="http://schemas.openxmlformats.org/officeDocument/2006/relationships/oleObject" Target="../embeddings/oleObject122.bin"/><Relationship Id="rId23" Type="http://schemas.openxmlformats.org/officeDocument/2006/relationships/notesSlide" Target="../notesSlides/notesSlide37.xml"/><Relationship Id="rId22" Type="http://schemas.openxmlformats.org/officeDocument/2006/relationships/vmlDrawing" Target="../drawings/vmlDrawing25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154.wmf"/><Relationship Id="rId2" Type="http://schemas.openxmlformats.org/officeDocument/2006/relationships/image" Target="../media/image145.wmf"/><Relationship Id="rId19" Type="http://schemas.openxmlformats.org/officeDocument/2006/relationships/oleObject" Target="../embeddings/oleObject130.bin"/><Relationship Id="rId18" Type="http://schemas.openxmlformats.org/officeDocument/2006/relationships/image" Target="../media/image153.wmf"/><Relationship Id="rId17" Type="http://schemas.openxmlformats.org/officeDocument/2006/relationships/oleObject" Target="../embeddings/oleObject129.bin"/><Relationship Id="rId16" Type="http://schemas.openxmlformats.org/officeDocument/2006/relationships/image" Target="../media/image152.wmf"/><Relationship Id="rId15" Type="http://schemas.openxmlformats.org/officeDocument/2006/relationships/oleObject" Target="../embeddings/oleObject128.bin"/><Relationship Id="rId14" Type="http://schemas.openxmlformats.org/officeDocument/2006/relationships/image" Target="../media/image151.wmf"/><Relationship Id="rId13" Type="http://schemas.openxmlformats.org/officeDocument/2006/relationships/oleObject" Target="../embeddings/oleObject127.bin"/><Relationship Id="rId12" Type="http://schemas.openxmlformats.org/officeDocument/2006/relationships/image" Target="../media/image150.wmf"/><Relationship Id="rId11" Type="http://schemas.openxmlformats.org/officeDocument/2006/relationships/oleObject" Target="../embeddings/oleObject126.bin"/><Relationship Id="rId10" Type="http://schemas.openxmlformats.org/officeDocument/2006/relationships/image" Target="../media/image149.wmf"/><Relationship Id="rId1" Type="http://schemas.openxmlformats.org/officeDocument/2006/relationships/oleObject" Target="../embeddings/oleObject121.bin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8.xml"/><Relationship Id="rId5" Type="http://schemas.openxmlformats.org/officeDocument/2006/relationships/vmlDrawing" Target="../drawings/vmlDrawing26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56.wmf"/><Relationship Id="rId2" Type="http://schemas.openxmlformats.org/officeDocument/2006/relationships/oleObject" Target="../embeddings/oleObject131.bin"/><Relationship Id="rId1" Type="http://schemas.openxmlformats.org/officeDocument/2006/relationships/image" Target="../media/image155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8.jpeg"/><Relationship Id="rId1" Type="http://schemas.openxmlformats.org/officeDocument/2006/relationships/image" Target="../media/image157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3.wmf"/><Relationship Id="rId8" Type="http://schemas.openxmlformats.org/officeDocument/2006/relationships/oleObject" Target="../embeddings/oleObject135.bin"/><Relationship Id="rId7" Type="http://schemas.openxmlformats.org/officeDocument/2006/relationships/image" Target="../media/image162.wmf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133.bin"/><Relationship Id="rId3" Type="http://schemas.openxmlformats.org/officeDocument/2006/relationships/image" Target="../media/image160.wmf"/><Relationship Id="rId24" Type="http://schemas.openxmlformats.org/officeDocument/2006/relationships/notesSlide" Target="../notesSlides/notesSlide40.xml"/><Relationship Id="rId23" Type="http://schemas.openxmlformats.org/officeDocument/2006/relationships/vmlDrawing" Target="../drawings/vmlDrawing27.v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169.wmf"/><Relationship Id="rId20" Type="http://schemas.openxmlformats.org/officeDocument/2006/relationships/oleObject" Target="../embeddings/oleObject141.bin"/><Relationship Id="rId2" Type="http://schemas.openxmlformats.org/officeDocument/2006/relationships/oleObject" Target="../embeddings/oleObject132.bin"/><Relationship Id="rId19" Type="http://schemas.openxmlformats.org/officeDocument/2006/relationships/image" Target="../media/image168.wmf"/><Relationship Id="rId18" Type="http://schemas.openxmlformats.org/officeDocument/2006/relationships/oleObject" Target="../embeddings/oleObject140.bin"/><Relationship Id="rId17" Type="http://schemas.openxmlformats.org/officeDocument/2006/relationships/image" Target="../media/image167.wmf"/><Relationship Id="rId16" Type="http://schemas.openxmlformats.org/officeDocument/2006/relationships/oleObject" Target="../embeddings/oleObject139.bin"/><Relationship Id="rId15" Type="http://schemas.openxmlformats.org/officeDocument/2006/relationships/image" Target="../media/image166.wmf"/><Relationship Id="rId14" Type="http://schemas.openxmlformats.org/officeDocument/2006/relationships/oleObject" Target="../embeddings/oleObject138.bin"/><Relationship Id="rId13" Type="http://schemas.openxmlformats.org/officeDocument/2006/relationships/image" Target="../media/image165.wmf"/><Relationship Id="rId12" Type="http://schemas.openxmlformats.org/officeDocument/2006/relationships/oleObject" Target="../embeddings/oleObject137.bin"/><Relationship Id="rId11" Type="http://schemas.openxmlformats.org/officeDocument/2006/relationships/image" Target="../media/image164.wmf"/><Relationship Id="rId10" Type="http://schemas.openxmlformats.org/officeDocument/2006/relationships/oleObject" Target="../embeddings/oleObject136.bin"/><Relationship Id="rId1" Type="http://schemas.openxmlformats.org/officeDocument/2006/relationships/image" Target="../media/image159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6.bin"/><Relationship Id="rId8" Type="http://schemas.openxmlformats.org/officeDocument/2006/relationships/image" Target="../media/image173.wmf"/><Relationship Id="rId7" Type="http://schemas.openxmlformats.org/officeDocument/2006/relationships/oleObject" Target="../embeddings/oleObject145.bin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71.wmf"/><Relationship Id="rId39" Type="http://schemas.openxmlformats.org/officeDocument/2006/relationships/notesSlide" Target="../notesSlides/notesSlide41.xml"/><Relationship Id="rId38" Type="http://schemas.openxmlformats.org/officeDocument/2006/relationships/vmlDrawing" Target="../drawings/vmlDrawing28.vml"/><Relationship Id="rId37" Type="http://schemas.openxmlformats.org/officeDocument/2006/relationships/slideLayout" Target="../slideLayouts/slideLayout6.xml"/><Relationship Id="rId36" Type="http://schemas.openxmlformats.org/officeDocument/2006/relationships/image" Target="../media/image187.wmf"/><Relationship Id="rId35" Type="http://schemas.openxmlformats.org/officeDocument/2006/relationships/oleObject" Target="../embeddings/oleObject159.bin"/><Relationship Id="rId34" Type="http://schemas.openxmlformats.org/officeDocument/2006/relationships/image" Target="../media/image186.wmf"/><Relationship Id="rId33" Type="http://schemas.openxmlformats.org/officeDocument/2006/relationships/oleObject" Target="../embeddings/oleObject158.bin"/><Relationship Id="rId32" Type="http://schemas.openxmlformats.org/officeDocument/2006/relationships/image" Target="../media/image185.wmf"/><Relationship Id="rId31" Type="http://schemas.openxmlformats.org/officeDocument/2006/relationships/oleObject" Target="../embeddings/oleObject157.bin"/><Relationship Id="rId30" Type="http://schemas.openxmlformats.org/officeDocument/2006/relationships/image" Target="../media/image184.wmf"/><Relationship Id="rId3" Type="http://schemas.openxmlformats.org/officeDocument/2006/relationships/oleObject" Target="../embeddings/oleObject143.bin"/><Relationship Id="rId29" Type="http://schemas.openxmlformats.org/officeDocument/2006/relationships/oleObject" Target="../embeddings/oleObject156.bin"/><Relationship Id="rId28" Type="http://schemas.openxmlformats.org/officeDocument/2006/relationships/image" Target="../media/image183.wmf"/><Relationship Id="rId27" Type="http://schemas.openxmlformats.org/officeDocument/2006/relationships/oleObject" Target="../embeddings/oleObject155.bin"/><Relationship Id="rId26" Type="http://schemas.openxmlformats.org/officeDocument/2006/relationships/image" Target="../media/image182.wmf"/><Relationship Id="rId25" Type="http://schemas.openxmlformats.org/officeDocument/2006/relationships/oleObject" Target="../embeddings/oleObject154.bin"/><Relationship Id="rId24" Type="http://schemas.openxmlformats.org/officeDocument/2006/relationships/image" Target="../media/image181.wmf"/><Relationship Id="rId23" Type="http://schemas.openxmlformats.org/officeDocument/2006/relationships/oleObject" Target="../embeddings/oleObject153.bin"/><Relationship Id="rId22" Type="http://schemas.openxmlformats.org/officeDocument/2006/relationships/image" Target="../media/image180.wmf"/><Relationship Id="rId21" Type="http://schemas.openxmlformats.org/officeDocument/2006/relationships/oleObject" Target="../embeddings/oleObject152.bin"/><Relationship Id="rId20" Type="http://schemas.openxmlformats.org/officeDocument/2006/relationships/image" Target="../media/image179.wmf"/><Relationship Id="rId2" Type="http://schemas.openxmlformats.org/officeDocument/2006/relationships/image" Target="../media/image170.wmf"/><Relationship Id="rId19" Type="http://schemas.openxmlformats.org/officeDocument/2006/relationships/oleObject" Target="../embeddings/oleObject151.bin"/><Relationship Id="rId18" Type="http://schemas.openxmlformats.org/officeDocument/2006/relationships/image" Target="../media/image178.wmf"/><Relationship Id="rId17" Type="http://schemas.openxmlformats.org/officeDocument/2006/relationships/oleObject" Target="../embeddings/oleObject150.bin"/><Relationship Id="rId16" Type="http://schemas.openxmlformats.org/officeDocument/2006/relationships/image" Target="../media/image177.wmf"/><Relationship Id="rId15" Type="http://schemas.openxmlformats.org/officeDocument/2006/relationships/oleObject" Target="../embeddings/oleObject149.bin"/><Relationship Id="rId14" Type="http://schemas.openxmlformats.org/officeDocument/2006/relationships/image" Target="../media/image176.wmf"/><Relationship Id="rId13" Type="http://schemas.openxmlformats.org/officeDocument/2006/relationships/oleObject" Target="../embeddings/oleObject148.bin"/><Relationship Id="rId12" Type="http://schemas.openxmlformats.org/officeDocument/2006/relationships/image" Target="../media/image175.wmf"/><Relationship Id="rId11" Type="http://schemas.openxmlformats.org/officeDocument/2006/relationships/oleObject" Target="../embeddings/oleObject147.bin"/><Relationship Id="rId10" Type="http://schemas.openxmlformats.org/officeDocument/2006/relationships/image" Target="../media/image174.wmf"/><Relationship Id="rId1" Type="http://schemas.openxmlformats.org/officeDocument/2006/relationships/oleObject" Target="../embeddings/oleObject142.bin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9.jpeg"/><Relationship Id="rId1" Type="http://schemas.openxmlformats.org/officeDocument/2006/relationships/image" Target="../media/image188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3.bin"/><Relationship Id="rId8" Type="http://schemas.openxmlformats.org/officeDocument/2006/relationships/image" Target="../media/image194.wmf"/><Relationship Id="rId7" Type="http://schemas.openxmlformats.org/officeDocument/2006/relationships/oleObject" Target="../embeddings/oleObject162.bin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92.wmf"/><Relationship Id="rId3" Type="http://schemas.openxmlformats.org/officeDocument/2006/relationships/oleObject" Target="../embeddings/oleObject160.bin"/><Relationship Id="rId2" Type="http://schemas.openxmlformats.org/officeDocument/2006/relationships/image" Target="../media/image191.jpeg"/><Relationship Id="rId19" Type="http://schemas.openxmlformats.org/officeDocument/2006/relationships/notesSlide" Target="../notesSlides/notesSlide43.xml"/><Relationship Id="rId18" Type="http://schemas.openxmlformats.org/officeDocument/2006/relationships/vmlDrawing" Target="../drawings/vmlDrawing29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198.wmf"/><Relationship Id="rId15" Type="http://schemas.openxmlformats.org/officeDocument/2006/relationships/oleObject" Target="../embeddings/oleObject166.bin"/><Relationship Id="rId14" Type="http://schemas.openxmlformats.org/officeDocument/2006/relationships/image" Target="../media/image197.wmf"/><Relationship Id="rId13" Type="http://schemas.openxmlformats.org/officeDocument/2006/relationships/oleObject" Target="../embeddings/oleObject165.bin"/><Relationship Id="rId12" Type="http://schemas.openxmlformats.org/officeDocument/2006/relationships/image" Target="../media/image196.wmf"/><Relationship Id="rId11" Type="http://schemas.openxmlformats.org/officeDocument/2006/relationships/oleObject" Target="../embeddings/oleObject164.bin"/><Relationship Id="rId10" Type="http://schemas.openxmlformats.org/officeDocument/2006/relationships/image" Target="../media/image195.wmf"/><Relationship Id="rId1" Type="http://schemas.openxmlformats.org/officeDocument/2006/relationships/image" Target="../media/image19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4.xml"/><Relationship Id="rId6" Type="http://schemas.openxmlformats.org/officeDocument/2006/relationships/vmlDrawing" Target="../drawings/vmlDrawing30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00.wmf"/><Relationship Id="rId3" Type="http://schemas.openxmlformats.org/officeDocument/2006/relationships/oleObject" Target="../embeddings/oleObject168.bin"/><Relationship Id="rId2" Type="http://schemas.openxmlformats.org/officeDocument/2006/relationships/image" Target="../media/image199.wmf"/><Relationship Id="rId1" Type="http://schemas.openxmlformats.org/officeDocument/2006/relationships/oleObject" Target="../embeddings/oleObject16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2.jpeg"/><Relationship Id="rId1" Type="http://schemas.openxmlformats.org/officeDocument/2006/relationships/image" Target="../media/image20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5.jpeg"/><Relationship Id="rId1" Type="http://schemas.openxmlformats.org/officeDocument/2006/relationships/image" Target="../media/image204.jpeg"/></Relationships>
</file>

<file path=ppt/slides/_rels/slide5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9.xml"/><Relationship Id="rId6" Type="http://schemas.openxmlformats.org/officeDocument/2006/relationships/vmlDrawing" Target="../drawings/vmlDrawing31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07.wmf"/><Relationship Id="rId3" Type="http://schemas.openxmlformats.org/officeDocument/2006/relationships/oleObject" Target="../embeddings/oleObject170.bin"/><Relationship Id="rId2" Type="http://schemas.openxmlformats.org/officeDocument/2006/relationships/image" Target="../media/image206.wmf"/><Relationship Id="rId1" Type="http://schemas.openxmlformats.org/officeDocument/2006/relationships/oleObject" Target="../embeddings/oleObject169.bin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5.bin"/><Relationship Id="rId8" Type="http://schemas.openxmlformats.org/officeDocument/2006/relationships/image" Target="../media/image211.wmf"/><Relationship Id="rId7" Type="http://schemas.openxmlformats.org/officeDocument/2006/relationships/oleObject" Target="../embeddings/oleObject174.bin"/><Relationship Id="rId6" Type="http://schemas.openxmlformats.org/officeDocument/2006/relationships/image" Target="../media/image210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209.wmf"/><Relationship Id="rId3" Type="http://schemas.openxmlformats.org/officeDocument/2006/relationships/oleObject" Target="../embeddings/oleObject172.bin"/><Relationship Id="rId2" Type="http://schemas.openxmlformats.org/officeDocument/2006/relationships/image" Target="../media/image208.wmf"/><Relationship Id="rId17" Type="http://schemas.openxmlformats.org/officeDocument/2006/relationships/notesSlide" Target="../notesSlides/notesSlide50.xml"/><Relationship Id="rId16" Type="http://schemas.openxmlformats.org/officeDocument/2006/relationships/vmlDrawing" Target="../drawings/vmlDrawing32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214.wmf"/><Relationship Id="rId13" Type="http://schemas.openxmlformats.org/officeDocument/2006/relationships/oleObject" Target="../embeddings/oleObject177.bin"/><Relationship Id="rId12" Type="http://schemas.openxmlformats.org/officeDocument/2006/relationships/image" Target="../media/image213.wmf"/><Relationship Id="rId11" Type="http://schemas.openxmlformats.org/officeDocument/2006/relationships/oleObject" Target="../embeddings/oleObject176.bin"/><Relationship Id="rId10" Type="http://schemas.openxmlformats.org/officeDocument/2006/relationships/image" Target="../media/image212.wmf"/><Relationship Id="rId1" Type="http://schemas.openxmlformats.org/officeDocument/2006/relationships/oleObject" Target="../embeddings/oleObject171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7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2.wmf"/><Relationship Id="rId17" Type="http://schemas.openxmlformats.org/officeDocument/2006/relationships/notesSlide" Target="../notesSlides/notesSlide5.xml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23.wmf"/><Relationship Id="rId2" Type="http://schemas.openxmlformats.org/officeDocument/2006/relationships/oleObject" Target="../embeddings/oleObject14.bin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390" y="2124361"/>
            <a:ext cx="2121315" cy="162877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1857661"/>
            <a:ext cx="6631630" cy="162877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交变电流、电磁振荡、电磁波与传感器</a:t>
            </a:r>
            <a:endParaRPr lang="zh-CN" altLang="en-US" sz="50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6190" y="3501390"/>
            <a:ext cx="4457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主讲：小瑞老师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83965"/>
            <a:ext cx="11831400" cy="2709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线框产生的是正弦式交变电流,在一个周期内其方向改变2次,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。回路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中产生的感应电动势有效值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1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37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1585" kern="0" spc="141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两点间的电压为路端电压,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925" kern="0" spc="210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1525" kern="0" spc="147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925" kern="0" spc="210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B、C错误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r>
              <a:rPr lang="zh-CN" altLang="en-US" sz="2925" kern="0" spc="-119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周期内通过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的电荷量</a:t>
            </a:r>
            <a:r>
              <a:rPr lang="zh-CN" altLang="en-US" sz="2205" kern="0" spc="-77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1905" kern="0" spc="-63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645" kern="0" spc="13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925" kern="0" spc="210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5" kern="0" spc="193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D正</a:t>
            </a:r>
            <a:endParaRPr lang="zh-CN" altLang="en-US" dirty="0">
              <a:solidFill>
                <a:srgbClr val="C0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15"/>
              </a:spcBef>
              <a:buNone/>
            </a:pP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499490" y="1358364"/>
          <a:ext cx="428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1" imgW="11277600" imgH="18288000" progId="Equation.DSMT4">
                  <p:embed/>
                </p:oleObj>
              </mc:Choice>
              <mc:Fallback>
                <p:oleObj name="Equation" r:id="rId1" imgW="11277600" imgH="18288000" progId="Equation.DSMT4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99490" y="1358364"/>
                        <a:ext cx="42862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100688" y="1358364"/>
          <a:ext cx="88582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23469600" imgH="18288000" progId="Equation.DSMT4">
                  <p:embed/>
                </p:oleObj>
              </mc:Choice>
              <mc:Fallback>
                <p:oleObj name="Equation" r:id="rId3" imgW="23469600" imgH="18288000" progId="Equation.DSMT4">
                  <p:embed/>
                  <p:pic>
                    <p:nvPicPr>
                      <p:cNvPr id="0" name="图片 614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0688" y="1358364"/>
                        <a:ext cx="88582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159086" y="1481966"/>
          <a:ext cx="38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5" imgW="10058400" imgH="9144000" progId="Equation.DSMT4">
                  <p:embed/>
                </p:oleObj>
              </mc:Choice>
              <mc:Fallback>
                <p:oleObj name="Equation" r:id="rId5" imgW="10058400" imgH="9144000" progId="Equation.DSMT4">
                  <p:embed/>
                  <p:pic>
                    <p:nvPicPr>
                      <p:cNvPr id="0" name="图片 614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9086" y="1481966"/>
                        <a:ext cx="381000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8000" y="2190880"/>
          <a:ext cx="638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7" imgW="16764000" imgH="17373600" progId="Equation.DSMT4">
                  <p:embed/>
                </p:oleObj>
              </mc:Choice>
              <mc:Fallback>
                <p:oleObj name="Equation" r:id="rId7" imgW="16764000" imgH="17373600" progId="Equation.DSMT4">
                  <p:embed/>
                  <p:pic>
                    <p:nvPicPr>
                      <p:cNvPr id="0" name="图片 614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000" y="2190880"/>
                        <a:ext cx="638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465665" y="2314668"/>
          <a:ext cx="381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9" imgW="10058400" imgH="9144000" progId="Equation.DSMT4">
                  <p:embed/>
                </p:oleObj>
              </mc:Choice>
              <mc:Fallback>
                <p:oleObj name="Equation" r:id="rId9" imgW="10058400" imgH="9144000" progId="Equation.DSMT4">
                  <p:embed/>
                  <p:pic>
                    <p:nvPicPr>
                      <p:cNvPr id="0" name="图片 614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5665" y="2314668"/>
                        <a:ext cx="381000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846665" y="2190880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1" imgW="16764000" imgH="17373600" progId="Equation.DSMT4">
                  <p:embed/>
                </p:oleObj>
              </mc:Choice>
              <mc:Fallback>
                <p:oleObj name="Equation" r:id="rId11" imgW="16764000" imgH="17373600" progId="Equation.DSMT4">
                  <p:embed/>
                  <p:pic>
                    <p:nvPicPr>
                      <p:cNvPr id="0" name="图片 615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6665" y="2190880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740155" y="2190880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3" imgW="5791200" imgH="17373600" progId="Equation.DSMT4">
                  <p:embed/>
                </p:oleObj>
              </mc:Choice>
              <mc:Fallback>
                <p:oleObj name="Equation" r:id="rId13" imgW="5791200" imgH="17373600" progId="Equation.DSMT4">
                  <p:embed/>
                  <p:pic>
                    <p:nvPicPr>
                      <p:cNvPr id="0" name="图片 615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40155" y="2190880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896920" y="2210786"/>
          <a:ext cx="1809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5" imgW="4876800" imgH="13106400" progId="Equation.DSMT4">
                  <p:embed/>
                </p:oleObj>
              </mc:Choice>
              <mc:Fallback>
                <p:oleObj name="Equation" r:id="rId15" imgW="4876800" imgH="13106400" progId="Equation.DSMT4">
                  <p:embed/>
                  <p:pic>
                    <p:nvPicPr>
                      <p:cNvPr id="0" name="图片 615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96920" y="2210786"/>
                        <a:ext cx="180975" cy="495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250468" y="2200814"/>
          <a:ext cx="1619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7" imgW="4267200" imgH="11277600" progId="Equation.DSMT4">
                  <p:embed/>
                </p:oleObj>
              </mc:Choice>
              <mc:Fallback>
                <p:oleObj name="Equation" r:id="rId17" imgW="4267200" imgH="11277600" progId="Equation.DSMT4">
                  <p:embed/>
                  <p:pic>
                    <p:nvPicPr>
                      <p:cNvPr id="0" name="图片 615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50468" y="2200814"/>
                        <a:ext cx="161925" cy="428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8669983" y="2030183"/>
          <a:ext cx="638174" cy="81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9" imgW="16764000" imgH="21640800" progId="Equation.DSMT4">
                  <p:embed/>
                </p:oleObj>
              </mc:Choice>
              <mc:Fallback>
                <p:oleObj name="Equation" r:id="rId19" imgW="16764000" imgH="21640800" progId="Equation.DSMT4">
                  <p:embed/>
                  <p:pic>
                    <p:nvPicPr>
                      <p:cNvPr id="0" name="图片 615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669983" y="2030183"/>
                        <a:ext cx="638174" cy="8191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9565748" y="2190880"/>
          <a:ext cx="6381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1" imgW="16764000" imgH="17373600" progId="Equation.DSMT4">
                  <p:embed/>
                </p:oleObj>
              </mc:Choice>
              <mc:Fallback>
                <p:oleObj name="Equation" r:id="rId21" imgW="16764000" imgH="17373600" progId="Equation.DSMT4">
                  <p:embed/>
                  <p:pic>
                    <p:nvPicPr>
                      <p:cNvPr id="0" name="图片 6155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565748" y="2190880"/>
                        <a:ext cx="6381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0376496" y="2153041"/>
          <a:ext cx="63817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3" imgW="16764000" imgH="18288000" progId="Equation.DSMT4">
                  <p:embed/>
                </p:oleObj>
              </mc:Choice>
              <mc:Fallback>
                <p:oleObj name="Equation" r:id="rId23" imgW="16764000" imgH="18288000" progId="Equation.DSMT4">
                  <p:embed/>
                  <p:pic>
                    <p:nvPicPr>
                      <p:cNvPr id="0" name="图片 6156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376496" y="2153041"/>
                        <a:ext cx="63817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687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进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阶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b="1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(由一般到特殊)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如图所示,边长为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、阻值为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的等边三角形单匝金属线圈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从图示位置开始绕轴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以角速度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匀速转动,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的左侧有垂直纸面向里的匀强磁场,磁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感应强度的大小为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,右侧没有磁场。下列说法正确的是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.图示位置通过线圈的磁通量最大,磁通量的变化率也最大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B.从图示位置转出磁场的过程中,线圈中产生逆时针方向的感应电流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C.线圈中产生的感应电动势的最大值为</a:t>
            </a:r>
            <a:r>
              <a:rPr lang="zh-CN" altLang="en-US" sz="3285" kern="0" spc="436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28510" y="2556173"/>
            <a:ext cx="1368152" cy="2268252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44599" y="3564285"/>
          <a:ext cx="9715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2" imgW="25603200" imgH="18897600" progId="Equation.DSMT4">
                  <p:embed/>
                </p:oleObj>
              </mc:Choice>
              <mc:Fallback>
                <p:oleObj name="Equation" r:id="rId2" imgW="25603200" imgH="18897600" progId="Equation.DSMT4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4599" y="3564285"/>
                        <a:ext cx="97155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468000" y="4356854"/>
            <a:ext cx="11831400" cy="74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D.转动一周,外力做功的功率为</a:t>
            </a:r>
            <a:r>
              <a:rPr lang="zh-CN" altLang="en-US" sz="3220" kern="0" spc="47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513983" y="4428381"/>
          <a:ext cx="10096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4" imgW="26822400" imgH="18288000" progId="Equation.DSMT4">
                  <p:embed/>
                </p:oleObj>
              </mc:Choice>
              <mc:Fallback>
                <p:oleObj name="Equation" r:id="rId4" imgW="26822400" imgH="18288000" progId="Equation.DSMT4">
                  <p:embed/>
                  <p:pic>
                    <p:nvPicPr>
                      <p:cNvPr id="0" name="图片 717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3983" y="4428381"/>
                        <a:ext cx="100965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8"/>
          <p:cNvSpPr txBox="1"/>
          <p:nvPr/>
        </p:nvSpPr>
        <p:spPr>
          <a:xfrm>
            <a:off x="8244334" y="1908101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91345"/>
            <a:ext cx="11831400" cy="3371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题图所示位置通过线圈的磁通量最大,磁通量的变化率为0,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。从题图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所示位置转出磁场的过程中,根据楞次定律可知,线圈中产生顺时针方向的感应电流,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br>
              <a:rPr dirty="0">
                <a:solidFill>
                  <a:srgbClr val="C00000"/>
                </a:solidFill>
              </a:rPr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。线圈中产生的感应电动势的最大值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BSω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85" kern="0" spc="436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。线圈中产生的感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应电动势的有效值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195" kern="0" spc="17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85" kern="0" spc="444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195" kern="0" spc="-19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3020" kern="0" spc="-99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(易错:线圈在转动一个周期的过程中,只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有半个周期产生感应电流),联立解得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47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165335" y="1781980"/>
          <a:ext cx="9715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1" imgW="25603200" imgH="18897600" progId="Equation.DSMT4">
                  <p:embed/>
                </p:oleObj>
              </mc:Choice>
              <mc:Fallback>
                <p:oleObj name="Equation" r:id="rId1" imgW="25603200" imgH="18897600" progId="Equation.DSMT4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65335" y="1781980"/>
                        <a:ext cx="97155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75490" y="2593987"/>
          <a:ext cx="4286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1277600" imgH="18288000" progId="Equation.DSMT4">
                  <p:embed/>
                </p:oleObj>
              </mc:Choice>
              <mc:Fallback>
                <p:oleObj name="Equation" r:id="rId3" imgW="11277600" imgH="18288000" progId="Equation.DSMT4">
                  <p:embed/>
                  <p:pic>
                    <p:nvPicPr>
                      <p:cNvPr id="0" name="图片 81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490" y="2593987"/>
                        <a:ext cx="4286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876688" y="2537879"/>
          <a:ext cx="981074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25908000" imgH="18897600" progId="Equation.DSMT4">
                  <p:embed/>
                </p:oleObj>
              </mc:Choice>
              <mc:Fallback>
                <p:oleObj name="Equation" r:id="rId5" imgW="25908000" imgH="18897600" progId="Equation.DSMT4">
                  <p:embed/>
                  <p:pic>
                    <p:nvPicPr>
                      <p:cNvPr id="0" name="图片 81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6688" y="2537879"/>
                        <a:ext cx="981074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62262" y="2555962"/>
          <a:ext cx="381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10058400" imgH="18288000" progId="Equation.DSMT4">
                  <p:embed/>
                </p:oleObj>
              </mc:Choice>
              <mc:Fallback>
                <p:oleObj name="Equation" r:id="rId7" imgW="10058400" imgH="18288000" progId="Equation.DSMT4">
                  <p:embed/>
                  <p:pic>
                    <p:nvPicPr>
                      <p:cNvPr id="0" name="图片 819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62262" y="2555962"/>
                        <a:ext cx="3810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019153" y="2593801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6705600" imgH="17373600" progId="Equation.DSMT4">
                  <p:embed/>
                </p:oleObj>
              </mc:Choice>
              <mc:Fallback>
                <p:oleObj name="Equation" r:id="rId9" imgW="6705600" imgH="17373600" progId="Equation.DSMT4">
                  <p:embed/>
                  <p:pic>
                    <p:nvPicPr>
                      <p:cNvPr id="0" name="图片 819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9153" y="2593801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96174" y="3301009"/>
          <a:ext cx="1009650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26822400" imgH="18288000" progId="Equation.DSMT4">
                  <p:embed/>
                </p:oleObj>
              </mc:Choice>
              <mc:Fallback>
                <p:oleObj name="Equation" r:id="rId11" imgW="26822400" imgH="18288000" progId="Equation.DSMT4">
                  <p:embed/>
                  <p:pic>
                    <p:nvPicPr>
                      <p:cNvPr id="0" name="图片 819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96174" y="3301009"/>
                        <a:ext cx="1009650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699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进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阶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</a:t>
            </a:r>
            <a:r>
              <a:rPr lang="zh-CN" altLang="en-US" sz="2410" b="1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(结合图像求有效值)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边长为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的单匝正方形线框处在匀强磁场中,磁场方向与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线框平面垂直,磁感应强度随时间变化规律如图所示(前半个周期为正弦波形的一半),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线框的电阻为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,则线框中感应电流的功率为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540" kern="0" spc="1358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18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</a:t>
            </a:r>
            <a:r>
              <a:rPr lang="zh-CN" altLang="en-US" sz="3220" kern="0" spc="25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   B.</a:t>
            </a:r>
            <a:r>
              <a:rPr lang="zh-CN" altLang="en-US" sz="3220" kern="0" spc="270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71927" y="2412157"/>
            <a:ext cx="2376264" cy="1901011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65483" y="4716413"/>
          <a:ext cx="7334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2" imgW="19507200" imgH="18288000" progId="Equation.DSMT4">
                  <p:embed/>
                </p:oleObj>
              </mc:Choice>
              <mc:Fallback>
                <p:oleObj name="Equation" r:id="rId2" imgW="19507200" imgH="18288000" progId="Equation.DSMT4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5483" y="4716413"/>
                        <a:ext cx="7334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003508" y="4716413"/>
          <a:ext cx="7524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9812000" imgH="18288000" progId="Equation.DSMT4">
                  <p:embed/>
                </p:oleObj>
              </mc:Choice>
              <mc:Fallback>
                <p:oleObj name="Equation" r:id="rId4" imgW="19812000" imgH="18288000" progId="Equation.DSMT4">
                  <p:embed/>
                  <p:pic>
                    <p:nvPicPr>
                      <p:cNvPr id="0" name="图片 921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3508" y="4716413"/>
                        <a:ext cx="75247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5004504" y="4644886"/>
            <a:ext cx="3815894" cy="74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</a:t>
            </a:r>
            <a:r>
              <a:rPr lang="zh-CN" altLang="en-US" sz="3220" kern="0" spc="24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　　    D.</a:t>
            </a:r>
            <a:r>
              <a:rPr lang="zh-CN" altLang="en-US" sz="3220" kern="0" spc="25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285103" y="4716413"/>
          <a:ext cx="723900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19202400" imgH="18288000" progId="Equation.DSMT4">
                  <p:embed/>
                </p:oleObj>
              </mc:Choice>
              <mc:Fallback>
                <p:oleObj name="Equation" r:id="rId6" imgW="19202400" imgH="18288000" progId="Equation.DSMT4">
                  <p:embed/>
                  <p:pic>
                    <p:nvPicPr>
                      <p:cNvPr id="0" name="图片 921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5103" y="4716413"/>
                        <a:ext cx="723900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530487" y="4716413"/>
          <a:ext cx="7334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9507200" imgH="18288000" progId="Equation.DSMT4">
                  <p:embed/>
                </p:oleObj>
              </mc:Choice>
              <mc:Fallback>
                <p:oleObj name="Equation" r:id="rId8" imgW="19507200" imgH="18288000" progId="Equation.DSMT4">
                  <p:embed/>
                  <p:pic>
                    <p:nvPicPr>
                      <p:cNvPr id="0" name="图片 921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30487" y="4716413"/>
                        <a:ext cx="7334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8"/>
          <p:cNvSpPr txBox="1"/>
          <p:nvPr/>
        </p:nvSpPr>
        <p:spPr>
          <a:xfrm>
            <a:off x="6732166" y="1908101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11957"/>
            <a:ext cx="11831400" cy="3972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根据题意可知,前半个周期感应电动势的最大值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0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0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3090" kern="0" spc="-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20" kern="0" spc="240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(点拨:前半个周期产生的是正弦式交变电流),则前半个周期感应电动势的有效值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195" kern="0" spc="17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85" kern="0" spc="376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,后半个周期感应电动势大小恒定不变(点拨: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20" kern="0" spc="57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195" kern="0" spc="190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图线斜率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的绝对值不变),有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4230" kern="0" spc="-63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970" kern="0" spc="265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,线框一个周期内产生的焦耳热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970" kern="0" spc="2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2805" kern="0" spc="-78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970" kern="0" spc="2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2805" kern="0" spc="-78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3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25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180438" y="727770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Equation" r:id="rId1" imgW="6705600" imgH="17373600" progId="Equation.DSMT4">
                  <p:embed/>
                </p:oleObj>
              </mc:Choice>
              <mc:Fallback>
                <p:oleObj name="Equation" r:id="rId1" imgW="6705600" imgH="17373600" progId="Equation.DSMT4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80438" y="727770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188550" y="727770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6705600" imgH="17373600" progId="Equation.DSMT4">
                  <p:embed/>
                </p:oleObj>
              </mc:Choice>
              <mc:Fallback>
                <p:oleObj name="Equation" r:id="rId3" imgW="6705600" imgH="17373600" progId="Equation.DSMT4">
                  <p:embed/>
                  <p:pic>
                    <p:nvPicPr>
                      <p:cNvPr id="0" name="图片 102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88550" y="727770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662122" y="727770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0363200" imgH="17373600" progId="Equation.DSMT4">
                  <p:embed/>
                </p:oleObj>
              </mc:Choice>
              <mc:Fallback>
                <p:oleObj name="Equation" r:id="rId5" imgW="10363200" imgH="17373600" progId="Equation.DSMT4">
                  <p:embed/>
                  <p:pic>
                    <p:nvPicPr>
                      <p:cNvPr id="0" name="图片 1024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2122" y="727770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8000" y="1397910"/>
          <a:ext cx="7143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18897600" imgH="18288000" progId="Equation.DSMT4">
                  <p:embed/>
                </p:oleObj>
              </mc:Choice>
              <mc:Fallback>
                <p:oleObj name="Equation" r:id="rId7" imgW="18897600" imgH="18288000" progId="Equation.DSMT4">
                  <p:embed/>
                  <p:pic>
                    <p:nvPicPr>
                      <p:cNvPr id="0" name="图片 1024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000" y="1397910"/>
                        <a:ext cx="71437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903990" y="2145874"/>
          <a:ext cx="4286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11277600" imgH="18288000" progId="Equation.DSMT4">
                  <p:embed/>
                </p:oleObj>
              </mc:Choice>
              <mc:Fallback>
                <p:oleObj name="Equation" r:id="rId9" imgW="11277600" imgH="18288000" progId="Equation.DSMT4">
                  <p:embed/>
                  <p:pic>
                    <p:nvPicPr>
                      <p:cNvPr id="0" name="图片 1024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3990" y="2145874"/>
                        <a:ext cx="4286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505188" y="2089766"/>
          <a:ext cx="8953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1" imgW="23774400" imgH="18897600" progId="Equation.DSMT4">
                  <p:embed/>
                </p:oleObj>
              </mc:Choice>
              <mc:Fallback>
                <p:oleObj name="Equation" r:id="rId11" imgW="23774400" imgH="18897600" progId="Equation.DSMT4">
                  <p:embed/>
                  <p:pic>
                    <p:nvPicPr>
                      <p:cNvPr id="0" name="图片 1024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5188" y="2089766"/>
                        <a:ext cx="89535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531445" y="2145688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3" imgW="12192000" imgH="17373600" progId="Equation.DSMT4">
                  <p:embed/>
                </p:oleObj>
              </mc:Choice>
              <mc:Fallback>
                <p:oleObj name="Equation" r:id="rId13" imgW="12192000" imgH="17373600" progId="Equation.DSMT4">
                  <p:embed/>
                  <p:pic>
                    <p:nvPicPr>
                      <p:cNvPr id="0" name="图片 1024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31445" y="2145688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9161218" y="2107849"/>
          <a:ext cx="6477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5" imgW="17068800" imgH="18288000" progId="Equation.DSMT4">
                  <p:embed/>
                </p:oleObj>
              </mc:Choice>
              <mc:Fallback>
                <p:oleObj name="Equation" r:id="rId15" imgW="17068800" imgH="18288000" progId="Equation.DSMT4">
                  <p:embed/>
                  <p:pic>
                    <p:nvPicPr>
                      <p:cNvPr id="0" name="图片 1024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61218" y="2107849"/>
                        <a:ext cx="6477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224390" y="3059500"/>
          <a:ext cx="443619" cy="96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7" imgW="12192000" imgH="26212800" progId="Equation.DSMT4">
                  <p:embed/>
                </p:oleObj>
              </mc:Choice>
              <mc:Fallback>
                <p:oleObj name="Equation" r:id="rId17" imgW="12192000" imgH="26212800" progId="Equation.DSMT4">
                  <p:embed/>
                  <p:pic>
                    <p:nvPicPr>
                      <p:cNvPr id="0" name="图片 10248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24390" y="3059500"/>
                        <a:ext cx="443619" cy="961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098889" y="3021102"/>
          <a:ext cx="7143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19" imgW="18897600" imgH="18288000" progId="Equation.DSMT4">
                  <p:embed/>
                </p:oleObj>
              </mc:Choice>
              <mc:Fallback>
                <p:oleObj name="Equation" r:id="rId19" imgW="18897600" imgH="18288000" progId="Equation.DSMT4">
                  <p:embed/>
                  <p:pic>
                    <p:nvPicPr>
                      <p:cNvPr id="0" name="图片 10249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98889" y="3021102"/>
                        <a:ext cx="71437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9789320" y="3021102"/>
          <a:ext cx="38099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21" imgW="10058400" imgH="18288000" progId="Equation.DSMT4">
                  <p:embed/>
                </p:oleObj>
              </mc:Choice>
              <mc:Fallback>
                <p:oleObj name="Equation" r:id="rId21" imgW="10058400" imgH="18288000" progId="Equation.DSMT4">
                  <p:embed/>
                  <p:pic>
                    <p:nvPicPr>
                      <p:cNvPr id="0" name="图片 10250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789320" y="3021102"/>
                        <a:ext cx="380999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0246820" y="3058942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23" imgW="6705600" imgH="17373600" progId="Equation.DSMT4">
                  <p:embed/>
                </p:oleObj>
              </mc:Choice>
              <mc:Fallback>
                <p:oleObj name="Equation" r:id="rId23" imgW="6705600" imgH="17373600" progId="Equation.DSMT4">
                  <p:embed/>
                  <p:pic>
                    <p:nvPicPr>
                      <p:cNvPr id="0" name="图片 10251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246820" y="3058942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0676568" y="3021102"/>
          <a:ext cx="38099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25" imgW="10058400" imgH="18288000" progId="Equation.DSMT4">
                  <p:embed/>
                </p:oleObj>
              </mc:Choice>
              <mc:Fallback>
                <p:oleObj name="Equation" r:id="rId25" imgW="10058400" imgH="18288000" progId="Equation.DSMT4">
                  <p:embed/>
                  <p:pic>
                    <p:nvPicPr>
                      <p:cNvPr id="0" name="图片 10252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676568" y="3021102"/>
                        <a:ext cx="380999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1134068" y="3058942"/>
          <a:ext cx="257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27" imgW="6705600" imgH="17373600" progId="Equation.DSMT4">
                  <p:embed/>
                </p:oleObj>
              </mc:Choice>
              <mc:Fallback>
                <p:oleObj name="Equation" r:id="rId27" imgW="6705600" imgH="17373600" progId="Equation.DSMT4">
                  <p:embed/>
                  <p:pic>
                    <p:nvPicPr>
                      <p:cNvPr id="0" name="图片 10253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1134068" y="3058942"/>
                        <a:ext cx="2571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2051774" y="3873113"/>
          <a:ext cx="7334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29" imgW="19507200" imgH="18288000" progId="Equation.DSMT4">
                  <p:embed/>
                </p:oleObj>
              </mc:Choice>
              <mc:Fallback>
                <p:oleObj name="Equation" r:id="rId29" imgW="19507200" imgH="18288000" progId="Equation.DSMT4">
                  <p:embed/>
                  <p:pic>
                    <p:nvPicPr>
                      <p:cNvPr id="0" name="图片 10254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051774" y="3873113"/>
                        <a:ext cx="7334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90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提分关键·规律总结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其他交变电流有效值的计算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(1)计算有效值时要根据电流的热效应,抓住“三同”:“相同时间”内“相同电阻”上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产生“相同热量”,列式求解。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(2)分段计算热量并求和得出一个周期内产生的总热量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(3)利用公式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-6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可分别求得电流有效值和电压有效值。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(4)若交变电流图像部分是正弦(或余弦)函数图像或图像的一部分,则其中的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周期(必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须是从零至最大值或从最大值至零)和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周期部分可直接应用正弦式交变电流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有效值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与最大值间的关系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kern="0" spc="1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kern="0" spc="1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spc="1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分析。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589020" y="3576127"/>
          <a:ext cx="40004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1" imgW="10668000" imgH="18288000" progId="Equation.DSMT4">
                  <p:embed/>
                </p:oleObj>
              </mc:Choice>
              <mc:Fallback>
                <p:oleObj name="Equation" r:id="rId1" imgW="10668000" imgH="18288000" progId="Equation.DSMT4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89020" y="3576127"/>
                        <a:ext cx="400049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285101" y="4347933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5791200" imgH="17373600" progId="Equation.DSMT4">
                  <p:embed/>
                </p:oleObj>
              </mc:Choice>
              <mc:Fallback>
                <p:oleObj name="Equation" r:id="rId3" imgW="5791200" imgH="17373600" progId="Equation.DSMT4">
                  <p:embed/>
                  <p:pic>
                    <p:nvPicPr>
                      <p:cNvPr id="0" name="图片 112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85101" y="4347933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465900" y="504914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5791200" imgH="17373600" progId="Equation.DSMT4">
                  <p:embed/>
                </p:oleObj>
              </mc:Choice>
              <mc:Fallback>
                <p:oleObj name="Equation" r:id="rId5" imgW="5791200" imgH="17373600" progId="Equation.DSMT4">
                  <p:embed/>
                  <p:pic>
                    <p:nvPicPr>
                      <p:cNvPr id="0" name="图片 112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5900" y="504914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143250" y="5580509"/>
          <a:ext cx="428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11277600" imgH="18288000" progId="Equation.DSMT4">
                  <p:embed/>
                </p:oleObj>
              </mc:Choice>
              <mc:Fallback>
                <p:oleObj name="Equation" r:id="rId7" imgW="11277600" imgH="18288000" progId="Equation.DSMT4">
                  <p:embed/>
                  <p:pic>
                    <p:nvPicPr>
                      <p:cNvPr id="0" name="图片 1126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43250" y="5580509"/>
                        <a:ext cx="42862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283894" y="5580509"/>
          <a:ext cx="428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9" imgW="11277600" imgH="18288000" progId="Equation.DSMT4">
                  <p:embed/>
                </p:oleObj>
              </mc:Choice>
              <mc:Fallback>
                <p:oleObj name="Equation" r:id="rId9" imgW="11277600" imgH="18288000" progId="Equation.DSMT4">
                  <p:embed/>
                  <p:pic>
                    <p:nvPicPr>
                      <p:cNvPr id="0" name="图片 112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83894" y="5580509"/>
                        <a:ext cx="42862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1365945"/>
            <a:ext cx="6172034" cy="316989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变压器　远距离输电　实验</a:t>
            </a:r>
            <a:r>
              <a:rPr lang="en-US" altLang="zh-CN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探究变压器原、副线圈电压与匝数的关系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714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考点1　实验:探究变压器原、副线圈电压与匝数的关系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一、实验原理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1.实验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电路图</a:t>
            </a:r>
            <a:r>
              <a:rPr lang="zh-CN" altLang="en-US" b="1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08230" y="2268141"/>
            <a:ext cx="1944216" cy="958101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83265" y="3636016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.控制变量法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一定,研究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的关系。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一定,研究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的关系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525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、操作步骤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保持原线圈的匝数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不变,改变副线圈的匝数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,研究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对副线圈电压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影响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估计被测电压的大致范围,选择多用电表交流电压挡适当量程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。若不知道被测电压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的大致范围,则应选择交流电压挡的最大量程进行测量。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(2)组装可拆变压器:把两个线圈穿在闭合铁芯上,用交流电压挡测量输入、输出电压。</a:t>
            </a:r>
            <a:endParaRPr lang="zh-CN" altLang="en-US" dirty="0"/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保持副线圈的匝数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和原线圈两端的电压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不变,研究原线圈的匝数对副线圈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电压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影响,重复以上操作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513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、实验结论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原、副线圈的电压比等于原、副线圈的匝数比。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在改变学生电源电压、线圈匝数前均要先断开电源开关,再进行操作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为保障人身安全,学生电源的电压不能超过12 V,通电时不能用手接触裸露的导线和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接线柱。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为了多用电表的安全,使用交流电压挡测电压时,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先用最大量程挡试测,大致确定被测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电压后再选用合适的挡位进行测量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7036130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交变电流的产生与描述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6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由于漏磁,通过原、副线圈的每一匝的磁通量不严格相等造成误差。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原、副线圈有电阻,原、副线圈中的焦耳热损耗造成误差。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铁芯有磁损耗,形成涡流产生误差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295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考点2　理想变压器及其应用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一、理想变压器的基本特点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无漏磁,故原、副线圈中的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Cambria" panose="02040503050406030204" pitchFamily="65" charset="-122"/>
                <a:ea typeface="华文细黑" panose="02010600040101010101" pitchFamily="65" charset="-122"/>
              </a:rPr>
              <a:t>Φ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相同。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线圈无电阻,因此,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3090" kern="0" spc="-8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,套在同一铁芯上的线圈,无论是原线圈,还是副线圈,该比例都成立。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86257" y="1908101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1" imgW="12192000" imgH="17373600" progId="Equation.DSMT4">
                  <p:embed/>
                </p:oleObj>
              </mc:Choice>
              <mc:Fallback>
                <p:oleObj name="Equation" r:id="rId1" imgW="12192000" imgH="17373600" progId="Equation.DSMT4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6257" y="1908101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898546" y="2627314"/>
          <a:ext cx="4572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12192000" imgH="17373600" progId="Equation.DSMT4">
                  <p:embed/>
                </p:oleObj>
              </mc:Choice>
              <mc:Fallback>
                <p:oleObj name="Equation" r:id="rId3" imgW="12192000" imgH="17373600" progId="Equation.DSMT4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8546" y="2627314"/>
                        <a:ext cx="4572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97500" y="3281586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7620000" imgH="17373600" progId="Equation.DSMT4">
                  <p:embed/>
                </p:oleObj>
              </mc:Choice>
              <mc:Fallback>
                <p:oleObj name="Equation" r:id="rId5" imgW="7620000" imgH="17373600" progId="Equation.DSMT4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500" y="3281586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155823" y="3281586"/>
          <a:ext cx="45720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12192000" imgH="17373600" progId="Equation.DSMT4">
                  <p:embed/>
                </p:oleObj>
              </mc:Choice>
              <mc:Fallback>
                <p:oleObj name="Equation" r:id="rId7" imgW="12192000" imgH="17373600" progId="Equation.DSMT4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5823" y="3281586"/>
                        <a:ext cx="45720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二、理想变压器的基本关系</a:t>
            </a:r>
            <a:endParaRPr lang="zh-CN" altLang="en-US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297831"/>
          <a:ext cx="11268000" cy="3058542"/>
        </p:xfrm>
        <a:graphic>
          <a:graphicData uri="http://schemas.openxmlformats.org/drawingml/2006/table">
            <a:tbl>
              <a:tblPr/>
              <a:tblGrid>
                <a:gridCol w="1511638"/>
                <a:gridCol w="9756362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功率关系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原线圈的输入功率等于副线圈的输出功率,即P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入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电压关系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原、副线圈的电压比等于匝数比,即</a:t>
                      </a:r>
                      <a:r>
                        <a:rPr lang="zh-CN" altLang="en-US" sz="2790" kern="0" spc="-8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4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90" kern="0" spc="-46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0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(1)只有一个副线圈时:</a:t>
                      </a:r>
                      <a:r>
                        <a:rPr lang="zh-CN" altLang="en-US" sz="2790" kern="0" spc="-7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4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90" kern="0" spc="-46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0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(2)有多个副线圈时:由P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入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得I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或I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频率关系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=f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,变压器不改变交变电流的频率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5956771" y="1980109"/>
          <a:ext cx="34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1" imgW="9144000" imgH="16154400" progId="Equation.DSMT4">
                  <p:embed/>
                </p:oleObj>
              </mc:Choice>
              <mc:Fallback>
                <p:oleObj name="Equation" r:id="rId1" imgW="9144000" imgH="16154400" progId="Equation.DSMT4">
                  <p:embed/>
                  <p:pic>
                    <p:nvPicPr>
                      <p:cNvPr id="0" name="图片 133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56771" y="1980109"/>
                        <a:ext cx="34290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6444134" y="1980109"/>
          <a:ext cx="295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7924800" imgH="16154400" progId="Equation.DSMT4">
                  <p:embed/>
                </p:oleObj>
              </mc:Choice>
              <mc:Fallback>
                <p:oleObj name="Equation" r:id="rId3" imgW="7924800" imgH="16154400" progId="Equation.DSMT4">
                  <p:embed/>
                  <p:pic>
                    <p:nvPicPr>
                      <p:cNvPr id="0" name="图片 133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4134" y="1980109"/>
                        <a:ext cx="2952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4474046" y="2727821"/>
          <a:ext cx="257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6705600" imgH="16154400" progId="Equation.DSMT4">
                  <p:embed/>
                </p:oleObj>
              </mc:Choice>
              <mc:Fallback>
                <p:oleObj name="Equation" r:id="rId5" imgW="6705600" imgH="16154400" progId="Equation.DSMT4">
                  <p:embed/>
                  <p:pic>
                    <p:nvPicPr>
                      <p:cNvPr id="0" name="图片 1331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4046" y="2727821"/>
                        <a:ext cx="2571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4874096" y="2727821"/>
          <a:ext cx="295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7" imgW="7924800" imgH="16154400" progId="Equation.DSMT4">
                  <p:embed/>
                </p:oleObj>
              </mc:Choice>
              <mc:Fallback>
                <p:oleObj name="Equation" r:id="rId7" imgW="7924800" imgH="16154400" progId="Equation.DSMT4">
                  <p:embed/>
                  <p:pic>
                    <p:nvPicPr>
                      <p:cNvPr id="0" name="图片 1331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4096" y="2727821"/>
                        <a:ext cx="2952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814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(2024北京,T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改编)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如图所示,理想变压器原线圈接在正弦式交流电源上,输入交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流电压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=24</a:t>
            </a:r>
            <a:r>
              <a:rPr lang="zh-CN" altLang="en-US" sz="2010" kern="0" spc="9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sin 100π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(V),副线圈接规格为“6 V,3 W”的灯泡。若灯泡正常发光,下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.副线圈两端电压的周期为0.01 s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B.副线圈中电流的有效值为0.5 A</a:t>
            </a:r>
            <a:endParaRPr lang="zh-CN" altLang="en-US" dirty="0"/>
          </a:p>
        </p:txBody>
      </p:sp>
      <p:pic>
        <p:nvPicPr>
          <p:cNvPr id="3" name="图片 3" descr="textimage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48190" y="2412157"/>
            <a:ext cx="2598156" cy="1939338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017573" y="1332037"/>
          <a:ext cx="380999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2" imgW="10058400" imgH="9144000" progId="Equation.DSMT4">
                  <p:embed/>
                </p:oleObj>
              </mc:Choice>
              <mc:Fallback>
                <p:oleObj name="Equation" r:id="rId2" imgW="10058400" imgH="9144000" progId="Equation.DSMT4">
                  <p:embed/>
                  <p:pic>
                    <p:nvPicPr>
                      <p:cNvPr id="0" name="图片 1433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7573" y="1332037"/>
                        <a:ext cx="380999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468000" y="3492277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C.原、副线圈匝数之比为1∶4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D.原线圈的输入功率为12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W </a:t>
            </a:r>
            <a:endParaRPr lang="zh-CN" altLang="en-US" dirty="0"/>
          </a:p>
        </p:txBody>
      </p:sp>
      <p:sp>
        <p:nvSpPr>
          <p:cNvPr id="7" name="文本框 8"/>
          <p:cNvSpPr txBox="1"/>
          <p:nvPr/>
        </p:nvSpPr>
        <p:spPr>
          <a:xfrm>
            <a:off x="3059758" y="1836093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7525" y="611957"/>
            <a:ext cx="11831400" cy="2064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45" kern="0" spc="3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=100π rad/s,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=0.02 s,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。原线圈电压有效值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1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=24 V;灯泡正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常发光,副线圈中电流的有效值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-3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7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=0.5 A,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r>
              <a:rPr lang="zh-CN" altLang="en-US" sz="3315" kern="0" spc="-84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-3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=4,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。理想变压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器没有能量损失,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=3 W,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835622" y="692452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1" imgW="10363200" imgH="17373600" progId="Equation.DSMT4">
                  <p:embed/>
                </p:oleObj>
              </mc:Choice>
              <mc:Fallback>
                <p:oleObj name="Equation" r:id="rId1" imgW="10363200" imgH="17373600" progId="Equation.DSMT4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5622" y="692452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892406" y="692638"/>
          <a:ext cx="428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1277600" imgH="18288000" progId="Equation.DSMT4">
                  <p:embed/>
                </p:oleObj>
              </mc:Choice>
              <mc:Fallback>
                <p:oleObj name="Equation" r:id="rId3" imgW="11277600" imgH="18288000" progId="Equation.DSMT4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2406" y="692638"/>
                        <a:ext cx="42862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796973" y="1457674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10058400" imgH="19202400" progId="Equation.DSMT4">
                  <p:embed/>
                </p:oleObj>
              </mc:Choice>
              <mc:Fallback>
                <p:oleObj name="Equation" r:id="rId5" imgW="10058400" imgH="19202400" progId="Equation.DSMT4">
                  <p:embed/>
                  <p:pic>
                    <p:nvPicPr>
                      <p:cNvPr id="0" name="图片 1536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6973" y="1457674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50546" y="1446400"/>
          <a:ext cx="4762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12496800" imgH="17373600" progId="Equation.DSMT4">
                  <p:embed/>
                </p:oleObj>
              </mc:Choice>
              <mc:Fallback>
                <p:oleObj name="Equation" r:id="rId7" imgW="12496800" imgH="17373600" progId="Equation.DSMT4">
                  <p:embed/>
                  <p:pic>
                    <p:nvPicPr>
                      <p:cNvPr id="0" name="图片 1536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50546" y="1446400"/>
                        <a:ext cx="4762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877953" y="1457674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8229600" imgH="19202400" progId="Equation.DSMT4">
                  <p:embed/>
                </p:oleObj>
              </mc:Choice>
              <mc:Fallback>
                <p:oleObj name="Equation" r:id="rId9" imgW="8229600" imgH="19202400" progId="Equation.DSMT4">
                  <p:embed/>
                  <p:pic>
                    <p:nvPicPr>
                      <p:cNvPr id="0" name="图片 1536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77953" y="1457674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364851" y="1457674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1" imgW="10058400" imgH="19202400" progId="Equation.DSMT4">
                  <p:embed/>
                </p:oleObj>
              </mc:Choice>
              <mc:Fallback>
                <p:oleObj name="Equation" r:id="rId11" imgW="10058400" imgH="19202400" progId="Equation.DSMT4">
                  <p:embed/>
                  <p:pic>
                    <p:nvPicPr>
                      <p:cNvPr id="0" name="图片 1536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64851" y="1457674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827952"/>
          <a:ext cx="10600970" cy="4329430"/>
        </p:xfrm>
        <a:graphic>
          <a:graphicData uri="http://schemas.openxmlformats.org/drawingml/2006/table">
            <a:tbl>
              <a:tblPr/>
              <a:tblGrid>
                <a:gridCol w="5634000"/>
                <a:gridCol w="4966970"/>
              </a:tblGrid>
              <a:tr h="194424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构成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680" kern="0" spc="3554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7680" kern="0" spc="3554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各个量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之间的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联系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5"/>
                        </a:spcBef>
                      </a:pPr>
                      <a:r>
                        <a:rPr lang="zh-CN" altLang="en-US" sz="2790" kern="0" spc="-8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4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</a:t>
                      </a:r>
                      <a:r>
                        <a:rPr lang="zh-CN" altLang="en-US" sz="2790" kern="0" spc="-7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4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90" kern="0" spc="-46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5"/>
                        </a:spcBef>
                      </a:pPr>
                      <a:r>
                        <a:rPr lang="zh-CN" altLang="en-US" sz="2790" kern="0" spc="-8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4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4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</a:t>
                      </a:r>
                      <a:r>
                        <a:rPr lang="zh-CN" altLang="en-US" sz="2790" kern="0" spc="-7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4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90" kern="0" spc="-46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线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4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1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74000" y="981744"/>
            <a:ext cx="4158566" cy="1697079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164475" y="2909171"/>
          <a:ext cx="34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2" imgW="9144000" imgH="16154400" progId="Equation.DSMT4">
                  <p:embed/>
                </p:oleObj>
              </mc:Choice>
              <mc:Fallback>
                <p:oleObj name="Equation" r:id="rId2" imgW="9144000" imgH="16154400" progId="Equation.DSMT4">
                  <p:embed/>
                  <p:pic>
                    <p:nvPicPr>
                      <p:cNvPr id="0" name="图片 1638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64475" y="2909171"/>
                        <a:ext cx="34290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651524" y="2909171"/>
          <a:ext cx="29527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7924800" imgH="16154400" progId="Equation.DSMT4">
                  <p:embed/>
                </p:oleObj>
              </mc:Choice>
              <mc:Fallback>
                <p:oleObj name="Equation" r:id="rId4" imgW="7924800" imgH="16154400" progId="Equation.DSMT4">
                  <p:embed/>
                  <p:pic>
                    <p:nvPicPr>
                      <p:cNvPr id="0" name="图片 1638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1524" y="2909171"/>
                        <a:ext cx="295274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630853" y="2909171"/>
          <a:ext cx="257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6705600" imgH="16154400" progId="Equation.DSMT4">
                  <p:embed/>
                </p:oleObj>
              </mc:Choice>
              <mc:Fallback>
                <p:oleObj name="Equation" r:id="rId6" imgW="6705600" imgH="16154400" progId="Equation.DSMT4">
                  <p:embed/>
                  <p:pic>
                    <p:nvPicPr>
                      <p:cNvPr id="0" name="图片 1638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30853" y="2909171"/>
                        <a:ext cx="2571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032178" y="2909171"/>
          <a:ext cx="295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8" imgW="7924800" imgH="16154400" progId="Equation.DSMT4">
                  <p:embed/>
                </p:oleObj>
              </mc:Choice>
              <mc:Fallback>
                <p:oleObj name="Equation" r:id="rId8" imgW="7924800" imgH="16154400" progId="Equation.DSMT4">
                  <p:embed/>
                  <p:pic>
                    <p:nvPicPr>
                      <p:cNvPr id="0" name="图片 1638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32178" y="2909171"/>
                        <a:ext cx="2952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164475" y="3590812"/>
          <a:ext cx="338903" cy="60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0" imgW="9144000" imgH="16154400" progId="Equation.DSMT4">
                  <p:embed/>
                </p:oleObj>
              </mc:Choice>
              <mc:Fallback>
                <p:oleObj name="Equation" r:id="rId10" imgW="9144000" imgH="16154400" progId="Equation.DSMT4">
                  <p:embed/>
                  <p:pic>
                    <p:nvPicPr>
                      <p:cNvPr id="0" name="图片 1638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64475" y="3590812"/>
                        <a:ext cx="338903" cy="6024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651524" y="3590812"/>
          <a:ext cx="291833" cy="60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2" imgW="7924800" imgH="16154400" progId="Equation.DSMT4">
                  <p:embed/>
                </p:oleObj>
              </mc:Choice>
              <mc:Fallback>
                <p:oleObj name="Equation" r:id="rId12" imgW="7924800" imgH="16154400" progId="Equation.DSMT4">
                  <p:embed/>
                  <p:pic>
                    <p:nvPicPr>
                      <p:cNvPr id="0" name="图片 1638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51524" y="3590812"/>
                        <a:ext cx="291833" cy="6024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630853" y="3590812"/>
          <a:ext cx="254177" cy="60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4" imgW="6705600" imgH="16154400" progId="Equation.DSMT4">
                  <p:embed/>
                </p:oleObj>
              </mc:Choice>
              <mc:Fallback>
                <p:oleObj name="Equation" r:id="rId14" imgW="6705600" imgH="16154400" progId="Equation.DSMT4">
                  <p:embed/>
                  <p:pic>
                    <p:nvPicPr>
                      <p:cNvPr id="0" name="图片 1639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30853" y="3590812"/>
                        <a:ext cx="254177" cy="6024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032178" y="3590812"/>
          <a:ext cx="291833" cy="60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16" imgW="7924800" imgH="16154400" progId="Equation.DSMT4">
                  <p:embed/>
                </p:oleObj>
              </mc:Choice>
              <mc:Fallback>
                <p:oleObj name="Equation" r:id="rId16" imgW="7924800" imgH="16154400" progId="Equation.DSMT4">
                  <p:embed/>
                  <p:pic>
                    <p:nvPicPr>
                      <p:cNvPr id="0" name="图片 1639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32178" y="3590812"/>
                        <a:ext cx="291833" cy="6024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2"/>
          <p:cNvSpPr txBox="1"/>
          <p:nvPr/>
        </p:nvSpPr>
        <p:spPr>
          <a:xfrm>
            <a:off x="477525" y="179909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考点3　远距离高压输电线路分析及有关物理量的计算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表格 2"/>
          <p:cNvGraphicFramePr>
            <a:graphicFrameLocks noGrp="1"/>
          </p:cNvGraphicFramePr>
          <p:nvPr/>
        </p:nvGraphicFramePr>
        <p:xfrm>
          <a:off x="468000" y="5152515"/>
          <a:ext cx="10600970" cy="1270635"/>
        </p:xfrm>
        <a:graphic>
          <a:graphicData uri="http://schemas.openxmlformats.org/drawingml/2006/table">
            <a:tbl>
              <a:tblPr/>
              <a:tblGrid>
                <a:gridCol w="5634000"/>
                <a:gridCol w="4966970"/>
              </a:tblGrid>
              <a:tr h="127063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输电线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路损耗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电压损失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功率损失P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1270" kern="0" spc="30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</a:t>
                      </a:r>
                      <a:r>
                        <a:rPr lang="zh-CN" altLang="en-US" sz="3105" kern="0" spc="199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</a:t>
                      </a:r>
                      <a:r>
                        <a:rPr lang="zh-CN" altLang="en-US" sz="2465" kern="0" spc="263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465" kern="0" spc="2635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8251873" y="5877446"/>
          <a:ext cx="200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8" imgW="5181600" imgH="8534400" progId="Equation.DSMT4">
                  <p:embed/>
                </p:oleObj>
              </mc:Choice>
              <mc:Fallback>
                <p:oleObj name="Equation" r:id="rId18" imgW="5181600" imgH="8534400" progId="Equation.DSMT4">
                  <p:embed/>
                  <p:pic>
                    <p:nvPicPr>
                      <p:cNvPr id="0" name="图片 1639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51873" y="5877446"/>
                        <a:ext cx="200025" cy="323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8766530" y="5744588"/>
          <a:ext cx="6477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20" imgW="17068800" imgH="19507200" progId="Equation.DSMT4">
                  <p:embed/>
                </p:oleObj>
              </mc:Choice>
              <mc:Fallback>
                <p:oleObj name="Equation" r:id="rId20" imgW="17068800" imgH="19507200" progId="Equation.DSMT4">
                  <p:embed/>
                  <p:pic>
                    <p:nvPicPr>
                      <p:cNvPr id="0" name="图片 16393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766530" y="5744588"/>
                        <a:ext cx="647700" cy="733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0370983" y="5724525"/>
          <a:ext cx="647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22" imgW="17068800" imgH="15544800" progId="Equation.DSMT4">
                  <p:embed/>
                </p:oleObj>
              </mc:Choice>
              <mc:Fallback>
                <p:oleObj name="Equation" r:id="rId22" imgW="17068800" imgH="15544800" progId="Equation.DSMT4">
                  <p:embed/>
                  <p:pic>
                    <p:nvPicPr>
                      <p:cNvPr id="0" name="图片 16394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370983" y="5724525"/>
                        <a:ext cx="6477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28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教考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衔接</a:t>
            </a:r>
            <a:r>
              <a:rPr lang="zh-CN" altLang="en-US" sz="2410" kern="0" dirty="0" smtClean="0">
                <a:solidFill>
                  <a:srgbClr val="DE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(人教版选必二P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67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,T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改编)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如图甲所示,某小型水电站发电机的输出功率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100 kW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,发电机的电压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=250 V,经升压变压器升压后向远处输电,输电线总电阻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8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在用户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端用降压变压器把电压降为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=220 V。已知输电线上损失的功率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5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kW。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假设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两个变压器均是理想变压器。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180" kern="0" spc="2129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0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(1)(回归教材)输电线上的电流、降压变压器的匝数比与用户端得到的电流分别是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多少？</a:t>
            </a:r>
            <a:endParaRPr lang="zh-CN" altLang="en-US" dirty="0"/>
          </a:p>
        </p:txBody>
      </p:sp>
      <p:pic>
        <p:nvPicPr>
          <p:cNvPr id="3" name="图片 3" descr="textimage1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27910" y="3492277"/>
            <a:ext cx="3593534" cy="2057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66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2)(情境变式)某节能储能输电网络如图乙所示,发电机的输出电压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=250 V,输出功率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为500 kW。降压变压器的匝数比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=50∶1,输电线总电阻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=62.5 Ω,其余线路电阻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不计,用户端电压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=220 V、功率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'=88 kW,所有变压器均为理想变压器。求: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705" kern="0" spc="2714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25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输电线上损失的功率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输送给储能站的功率;</a:t>
            </a:r>
            <a:endParaRPr lang="zh-CN" altLang="en-US" dirty="0" smtClean="0">
              <a:solidFill>
                <a:prstClr val="black"/>
              </a:solidFill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升压变压器的匝数比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31766" y="2484165"/>
            <a:ext cx="4314686" cy="2175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336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3)(链接高考)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</a:rPr>
              <a:t>(2024湖南,6,4分)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根据国家能源局统计,截止到2023年9月,我国风电装机4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亿千瓦,连续13年居世界第一位,湖南在国内风电设备制造领域居于领先地位。某实验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小组模拟风力发电厂输电网络供电的装置如图所示。已知发电机转子以角速度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转动,升、降压变压器均为理想变压器,输电线路上的总电阻可简化为一个定值电阻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用户端接一个定值电阻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上消耗的功率为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。不计其余电阻,下列说法正确的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9115" y="323850"/>
            <a:ext cx="11831320" cy="47136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130" kern="0" spc="5072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241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A.风速增加,若转子角速度增加一倍,则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上消耗的功率为4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B.输电线路距离增加,若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阻值增加一倍,则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上消耗的功率为4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C.若升压变压器的副线圈匝数增加一倍,则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上消耗的功率为8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D.若在用户端再并联一个完全相同的电阻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上消耗的功率为6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endParaRPr lang="zh-CN" altLang="en-US"/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76035" y="684084"/>
            <a:ext cx="5179547" cy="16486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7360" y="5037455"/>
            <a:ext cx="8381365" cy="1522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  <a:sym typeface="+mn-ea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    (1)25A    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    </a:t>
            </a:r>
            <a:r>
              <a:rPr lang="zh-CN" altLang="en-US" sz="3090" kern="0" spc="25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A    (2)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  <a:sym typeface="+mn-ea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4 kW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  <a:sym typeface="+mn-ea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408 kW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  <a:sym typeface="+mn-ea"/>
              </a:rPr>
              <a:t>③</a:t>
            </a:r>
            <a:r>
              <a:rPr lang="zh-CN" altLang="en-US" sz="3090" kern="0" spc="-3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    (3)A</a:t>
            </a:r>
            <a:endParaRPr lang="zh-CN" altLang="en-US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  <a:sym typeface="+mn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27854" y="5219545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2" imgW="12192000" imgH="17373600" progId="Equation.DSMT4">
                  <p:embed/>
                </p:oleObj>
              </mc:Choice>
              <mc:Fallback>
                <p:oleObj name="Equation" r:id="rId2" imgW="12192000" imgH="17373600" progId="Equation.DSMT4">
                  <p:embed/>
                  <p:pic>
                    <p:nvPicPr>
                      <p:cNvPr id="0" name="图片 1740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7854" y="5219545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391054" y="5219545"/>
          <a:ext cx="714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4" imgW="18897600" imgH="17373600" progId="Equation.DSMT4">
                  <p:embed/>
                </p:oleObj>
              </mc:Choice>
              <mc:Fallback>
                <p:oleObj name="Equation" r:id="rId4" imgW="18897600" imgH="17373600" progId="Equation.DSMT4">
                  <p:embed/>
                  <p:pic>
                    <p:nvPicPr>
                      <p:cNvPr id="0" name="图片 1740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91054" y="5219545"/>
                        <a:ext cx="7143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483332" y="5940028"/>
          <a:ext cx="3524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6" imgW="9448800" imgH="17373600" progId="Equation.DSMT4">
                  <p:embed/>
                </p:oleObj>
              </mc:Choice>
              <mc:Fallback>
                <p:oleObj name="Equation" r:id="rId6" imgW="9448800" imgH="17373600" progId="Equation.DSMT4">
                  <p:embed/>
                  <p:pic>
                    <p:nvPicPr>
                      <p:cNvPr id="0" name="图片 1741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3332" y="5940028"/>
                        <a:ext cx="3524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833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考点1　正弦式交变电流的产生及变化规律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1.产生: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线圈绕垂直于磁感线方向的轴匀速转动。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2.两个特殊位置的特点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(1)线圈平面与中性面重合时,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Cambria" panose="02040503050406030204" pitchFamily="65" charset="-122"/>
                <a:ea typeface="华文细黑" panose="02010600040101010101" pitchFamily="65" charset="-122"/>
              </a:rPr>
              <a:t>Φ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最大,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=0,电流方向将发生改变。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(2)线圈平面与中性面垂直时,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Cambria" panose="02040503050406030204" pitchFamily="65" charset="-122"/>
                <a:ea typeface="华文细黑" panose="02010600040101010101" pitchFamily="65" charset="-122"/>
              </a:rPr>
              <a:t>Φ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</a:t>
            </a:r>
            <a:r>
              <a:rPr lang="zh-CN" altLang="en-US" sz="3090" kern="0" spc="51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最大,电流方向不改变。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(3)电流方向的改变: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线圈通过中性面位置时,电流方向发生改变,一个周期内线圈两次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通过中性面位置,因此电流的方向改变两次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感应电动势的最大值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nBSω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,与转轴位置无关,与线圈形状无关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915412" y="2412157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" imgW="12192000" imgH="17373600" progId="Equation.DSMT4">
                  <p:embed/>
                </p:oleObj>
              </mc:Choice>
              <mc:Fallback>
                <p:oleObj name="Equation" r:id="rId1" imgW="12192000" imgH="17373600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15412" y="2412157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28985" y="3131370"/>
          <a:ext cx="4571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2192000" imgH="17373600" progId="Equation.DSMT4">
                  <p:embed/>
                </p:oleObj>
              </mc:Choice>
              <mc:Fallback>
                <p:oleObj name="Equation" r:id="rId3" imgW="12192000" imgH="17373600" progId="Equation.DSMT4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8985" y="3131370"/>
                        <a:ext cx="4571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67995" y="827405"/>
            <a:ext cx="11373485" cy="4992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线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线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线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线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740" kern="0" spc="113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=25 A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0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降压变压器原、副线圈的功率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线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=95 kW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用户端得到的电流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50" kern="0" spc="249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00" kern="0" spc="262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降压变压器的匝数比</a:t>
            </a:r>
            <a:r>
              <a:rPr lang="zh-CN" altLang="en-US" sz="3285" kern="0" spc="-81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15" kern="0" spc="-49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85" kern="0" spc="61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7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(2)由</a:t>
            </a:r>
            <a:r>
              <a:rPr lang="zh-CN" altLang="en-US" sz="3315" kern="0" spc="-31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-99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-84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联立解得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=400 A,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=8 A,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=11 000 V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①输电线上损失的功率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损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140" kern="0" spc="33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 kW。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269138" y="919350"/>
          <a:ext cx="619124" cy="847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1" imgW="16459200" imgH="22555200" progId="Equation.DSMT4">
                  <p:embed/>
                </p:oleObj>
              </mc:Choice>
              <mc:Fallback>
                <p:oleObj name="Equation" r:id="rId1" imgW="16459200" imgH="22555200" progId="Equation.DSMT4">
                  <p:embed/>
                  <p:pic>
                    <p:nvPicPr>
                      <p:cNvPr id="0" name="图片 1741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69138" y="919350"/>
                        <a:ext cx="619124" cy="8477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275863" y="2411525"/>
          <a:ext cx="4572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12192000" imgH="19507200" progId="Equation.DSMT4">
                  <p:embed/>
                </p:oleObj>
              </mc:Choice>
              <mc:Fallback>
                <p:oleObj name="Equation" r:id="rId3" imgW="12192000" imgH="19507200" progId="Equation.DSMT4">
                  <p:embed/>
                  <p:pic>
                    <p:nvPicPr>
                      <p:cNvPr id="0" name="图片 174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63" y="2411525"/>
                        <a:ext cx="457200" cy="733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896746" y="2405594"/>
          <a:ext cx="7143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5" imgW="18897600" imgH="17373600" progId="Equation.DSMT4">
                  <p:embed/>
                </p:oleObj>
              </mc:Choice>
              <mc:Fallback>
                <p:oleObj name="Equation" r:id="rId5" imgW="18897600" imgH="17373600" progId="Equation.DSMT4">
                  <p:embed/>
                  <p:pic>
                    <p:nvPicPr>
                      <p:cNvPr id="0" name="图片 174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6746" y="2405594"/>
                        <a:ext cx="7143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222000" y="3202068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7" imgW="8229600" imgH="19202400" progId="Equation.DSMT4">
                  <p:embed/>
                </p:oleObj>
              </mc:Choice>
              <mc:Fallback>
                <p:oleObj name="Equation" r:id="rId7" imgW="8229600" imgH="19202400" progId="Equation.DSMT4">
                  <p:embed/>
                  <p:pic>
                    <p:nvPicPr>
                      <p:cNvPr id="0" name="图片 1741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22000" y="3202068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708898" y="3191873"/>
          <a:ext cx="371474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9" imgW="9753600" imgH="19812000" progId="Equation.DSMT4">
                  <p:embed/>
                </p:oleObj>
              </mc:Choice>
              <mc:Fallback>
                <p:oleObj name="Equation" r:id="rId9" imgW="9753600" imgH="19812000" progId="Equation.DSMT4">
                  <p:embed/>
                  <p:pic>
                    <p:nvPicPr>
                      <p:cNvPr id="0" name="图片 1741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08898" y="3191873"/>
                        <a:ext cx="371474" cy="752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252946" y="3208574"/>
          <a:ext cx="4572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11" imgW="12192000" imgH="17373600" progId="Equation.DSMT4">
                  <p:embed/>
                </p:oleObj>
              </mc:Choice>
              <mc:Fallback>
                <p:oleObj name="Equation" r:id="rId11" imgW="12192000" imgH="17373600" progId="Equation.DSMT4">
                  <p:embed/>
                  <p:pic>
                    <p:nvPicPr>
                      <p:cNvPr id="0" name="图片 1741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52946" y="3208574"/>
                        <a:ext cx="4572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137785" y="3996147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13" imgW="10058400" imgH="19202400" progId="Equation.DSMT4">
                  <p:embed/>
                </p:oleObj>
              </mc:Choice>
              <mc:Fallback>
                <p:oleObj name="Equation" r:id="rId13" imgW="10058400" imgH="19202400" progId="Equation.DSMT4">
                  <p:embed/>
                  <p:pic>
                    <p:nvPicPr>
                      <p:cNvPr id="0" name="图片 1741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37785" y="3996147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691359" y="3996147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15" imgW="7924800" imgH="19202400" progId="Equation.DSMT4">
                  <p:embed/>
                </p:oleObj>
              </mc:Choice>
              <mc:Fallback>
                <p:oleObj name="Equation" r:id="rId15" imgW="7924800" imgH="19202400" progId="Equation.DSMT4">
                  <p:embed/>
                  <p:pic>
                    <p:nvPicPr>
                      <p:cNvPr id="0" name="图片 1741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91359" y="3996147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159207" y="3996147"/>
          <a:ext cx="314324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17" imgW="8229600" imgH="19202400" progId="Equation.DSMT4">
                  <p:embed/>
                </p:oleObj>
              </mc:Choice>
              <mc:Fallback>
                <p:oleObj name="Equation" r:id="rId17" imgW="8229600" imgH="19202400" progId="Equation.DSMT4">
                  <p:embed/>
                  <p:pic>
                    <p:nvPicPr>
                      <p:cNvPr id="0" name="图片 1741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59207" y="3996147"/>
                        <a:ext cx="314324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080779" y="5362942"/>
          <a:ext cx="3143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19" imgW="8229600" imgH="10058400" progId="Equation.DSMT4">
                  <p:embed/>
                </p:oleObj>
              </mc:Choice>
              <mc:Fallback>
                <p:oleObj name="Equation" r:id="rId19" imgW="8229600" imgH="10058400" progId="Equation.DSMT4">
                  <p:embed/>
                  <p:pic>
                    <p:nvPicPr>
                      <p:cNvPr id="0" name="图片 1742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80779" y="5362942"/>
                        <a:ext cx="31432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=11 500 V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理想变压器无功率损失,有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储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代入数据解得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储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=408 kW。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升压变压器匝数比</a:t>
            </a:r>
            <a:r>
              <a:rPr lang="zh-CN" altLang="en-US" sz="3315" kern="0" spc="-84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-3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-2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(3)风速增加,若转子角速度增加一倍,根据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28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,可知输电电压变为原来的2倍,而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整个电路的电阻不变,输电电流变为原来的2倍,根据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可知,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上消耗的功率为4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;若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阻值增加一倍,则输电电流减小,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上消耗的功率小于2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;若升压变压器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的副线圈匝数增加一倍,则输电电压变为原来的2倍,而整个电路的电阻不变,输电电流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变为原来的2倍,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上消耗的功率为4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;若在用户端再并联一个完全相同的电阻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222000" y="2509679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1" imgW="8229600" imgH="19202400" progId="Equation.DSMT4">
                  <p:embed/>
                </p:oleObj>
              </mc:Choice>
              <mc:Fallback>
                <p:oleObj name="Equation" r:id="rId1" imgW="8229600" imgH="19202400" progId="Equation.DSMT4">
                  <p:embed/>
                  <p:pic>
                    <p:nvPicPr>
                      <p:cNvPr id="0" name="图片 184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22000" y="2509679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708898" y="2509679"/>
          <a:ext cx="38099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10058400" imgH="19202400" progId="Equation.DSMT4">
                  <p:embed/>
                </p:oleObj>
              </mc:Choice>
              <mc:Fallback>
                <p:oleObj name="Equation" r:id="rId3" imgW="10058400" imgH="19202400" progId="Equation.DSMT4">
                  <p:embed/>
                  <p:pic>
                    <p:nvPicPr>
                      <p:cNvPr id="0" name="图片 1843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8898" y="2509679"/>
                        <a:ext cx="38099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62471" y="2498405"/>
          <a:ext cx="3524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9448800" imgH="17373600" progId="Equation.DSMT4">
                  <p:embed/>
                </p:oleObj>
              </mc:Choice>
              <mc:Fallback>
                <p:oleObj name="Equation" r:id="rId5" imgW="9448800" imgH="17373600" progId="Equation.DSMT4">
                  <p:embed/>
                  <p:pic>
                    <p:nvPicPr>
                      <p:cNvPr id="0" name="图片 1843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2471" y="2498405"/>
                        <a:ext cx="3524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573357" y="3265327"/>
          <a:ext cx="7715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7" imgW="20421600" imgH="18288000" progId="Equation.DSMT4">
                  <p:embed/>
                </p:oleObj>
              </mc:Choice>
              <mc:Fallback>
                <p:oleObj name="Equation" r:id="rId7" imgW="20421600" imgH="18288000" progId="Equation.DSMT4">
                  <p:embed/>
                  <p:pic>
                    <p:nvPicPr>
                      <p:cNvPr id="0" name="图片 1843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3357" y="3265327"/>
                        <a:ext cx="7715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3852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等效电路如图所示,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k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915" kern="0" spc="-44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490" kern="0" spc="738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5605" kern="0" spc="594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915" kern="0" spc="105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5605" kern="0" spc="594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885"/>
              </a:spcBef>
              <a:buNone/>
            </a:pPr>
            <a:r>
              <a:rPr lang="zh-CN" altLang="en-US" sz="5865" kern="0" spc="1048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&lt;4,即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上消耗的功率小于4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135"/>
              </a:spcBef>
              <a:buNone/>
            </a:pPr>
            <a:r>
              <a:rPr lang="zh-CN" altLang="en-US" sz="6420" kern="0" spc="156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1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87950" y="3492277"/>
            <a:ext cx="2800350" cy="162877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99713" y="1164739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Equation" r:id="rId2" imgW="8229600" imgH="19202400" progId="Equation.DSMT4">
                  <p:embed/>
                </p:oleObj>
              </mc:Choice>
              <mc:Fallback>
                <p:oleObj name="Equation" r:id="rId2" imgW="8229600" imgH="19202400" progId="Equation.DSMT4">
                  <p:embed/>
                  <p:pic>
                    <p:nvPicPr>
                      <p:cNvPr id="0" name="图片 1945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99713" y="1164739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295157" y="1040356"/>
          <a:ext cx="1381124" cy="86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36576000" imgH="22860000" progId="Equation.DSMT4">
                  <p:embed/>
                </p:oleObj>
              </mc:Choice>
              <mc:Fallback>
                <p:oleObj name="Equation" r:id="rId4" imgW="36576000" imgH="22860000" progId="Equation.DSMT4">
                  <p:embed/>
                  <p:pic>
                    <p:nvPicPr>
                      <p:cNvPr id="0" name="图片 1945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5157" y="1040356"/>
                        <a:ext cx="1381124" cy="8667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617590" y="784260"/>
          <a:ext cx="14668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6" imgW="38709600" imgH="36880800" progId="Equation.DSMT4">
                  <p:embed/>
                </p:oleObj>
              </mc:Choice>
              <mc:Fallback>
                <p:oleObj name="Equation" r:id="rId6" imgW="38709600" imgH="36880800" progId="Equation.DSMT4">
                  <p:embed/>
                  <p:pic>
                    <p:nvPicPr>
                      <p:cNvPr id="0" name="图片 1945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17590" y="784260"/>
                        <a:ext cx="1466850" cy="1390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421130" y="1164739"/>
          <a:ext cx="5048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8" imgW="13411200" imgH="19202400" progId="Equation.DSMT4">
                  <p:embed/>
                </p:oleObj>
              </mc:Choice>
              <mc:Fallback>
                <p:oleObj name="Equation" r:id="rId8" imgW="13411200" imgH="19202400" progId="Equation.DSMT4">
                  <p:embed/>
                  <p:pic>
                    <p:nvPicPr>
                      <p:cNvPr id="0" name="图片 1945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21130" y="1164739"/>
                        <a:ext cx="5048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098528" y="784260"/>
          <a:ext cx="14668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0" imgW="38709600" imgH="36880800" progId="Equation.DSMT4">
                  <p:embed/>
                </p:oleObj>
              </mc:Choice>
              <mc:Fallback>
                <p:oleObj name="Equation" r:id="rId10" imgW="38709600" imgH="36880800" progId="Equation.DSMT4">
                  <p:embed/>
                  <p:pic>
                    <p:nvPicPr>
                      <p:cNvPr id="0" name="图片 1946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98528" y="784260"/>
                        <a:ext cx="1466850" cy="13906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68000" y="2052117"/>
          <a:ext cx="2076449" cy="146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2" imgW="54864000" imgH="38709600" progId="Equation.DSMT4">
                  <p:embed/>
                </p:oleObj>
              </mc:Choice>
              <mc:Fallback>
                <p:oleObj name="Equation" r:id="rId12" imgW="54864000" imgH="38709600" progId="Equation.DSMT4">
                  <p:embed/>
                  <p:pic>
                    <p:nvPicPr>
                      <p:cNvPr id="0" name="图片 1946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8000" y="2052117"/>
                        <a:ext cx="2076449" cy="1466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5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082360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含变压器电路的</a:t>
            </a:r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</a:t>
            </a:r>
            <a:endParaRPr lang="en-US" altLang="zh-CN" sz="50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50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　含变压器电路的动态分析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理想变压器中各量的制约关系是怎样的?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980109"/>
          <a:ext cx="11268000" cy="3847001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1386308">
                <a:tc rowSpan="3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制约关系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副线圈电压U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由原线圈电压U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和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匝数比决定</a:t>
                      </a:r>
                      <a:r>
                        <a:rPr lang="zh-CN" altLang="en-US" sz="3080" kern="0" spc="704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3080" kern="0" spc="704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074384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原线圈的输入功率P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入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由副线圈的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输出功率P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决定</a:t>
                      </a:r>
                      <a:r>
                        <a:rPr lang="zh-CN" altLang="en-US" sz="1875" kern="0" spc="555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875" kern="0" spc="555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386309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原线圈电流I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由副线圈电流I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和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匝数比决定</a:t>
                      </a:r>
                      <a:r>
                        <a:rPr lang="zh-CN" altLang="en-US" sz="3080" kern="0" spc="561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3080" kern="0" spc="561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329999" y="2677776"/>
          <a:ext cx="128587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1" imgW="34137600" imgH="18288000" progId="Equation.DSMT4">
                  <p:embed/>
                </p:oleObj>
              </mc:Choice>
              <mc:Fallback>
                <p:oleObj name="Equation" r:id="rId1" imgW="34137600" imgH="18288000" progId="Equation.DSMT4">
                  <p:embed/>
                  <p:pic>
                    <p:nvPicPr>
                      <p:cNvPr id="0" name="图片 204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29999" y="2677776"/>
                        <a:ext cx="128587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855552" y="4004348"/>
          <a:ext cx="942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24993600" imgH="9144000" progId="Equation.DSMT4">
                  <p:embed/>
                </p:oleObj>
              </mc:Choice>
              <mc:Fallback>
                <p:oleObj name="Equation" r:id="rId3" imgW="24993600" imgH="9144000" progId="Equation.DSMT4">
                  <p:embed/>
                  <p:pic>
                    <p:nvPicPr>
                      <p:cNvPr id="0" name="图片 204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5552" y="4004348"/>
                        <a:ext cx="942975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329999" y="5138469"/>
          <a:ext cx="1104899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29260800" imgH="18288000" progId="Equation.DSMT4">
                  <p:embed/>
                </p:oleObj>
              </mc:Choice>
              <mc:Fallback>
                <p:oleObj name="Equation" r:id="rId5" imgW="29260800" imgH="18288000" progId="Equation.DSMT4">
                  <p:embed/>
                  <p:pic>
                    <p:nvPicPr>
                      <p:cNvPr id="0" name="图片 2048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9999" y="5138469"/>
                        <a:ext cx="1104899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51917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理想变压器的动态分析问题有几种情况?如何具体分析每种情况?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863917"/>
          <a:ext cx="11268000" cy="5384600"/>
        </p:xfrm>
        <a:graphic>
          <a:graphicData uri="http://schemas.openxmlformats.org/drawingml/2006/table">
            <a:tbl>
              <a:tblPr/>
              <a:tblGrid>
                <a:gridCol w="5634000"/>
                <a:gridCol w="5634000"/>
              </a:tblGrid>
              <a:tr h="60919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匝数比不变的情况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负载电阻不变的情况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37844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380" kern="0" spc="1534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7380" kern="0" spc="15345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205" kern="0" spc="984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205" kern="0" spc="9845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39696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不变,不论负载电阻R如何变化,U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不变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当负载电阻发生变化时,I</a:t>
                      </a:r>
                      <a:r>
                        <a:rPr lang="zh-CN" altLang="en-US" sz="1515" u="sng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变化,根据副线圈中电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流I</a:t>
                      </a:r>
                      <a:r>
                        <a:rPr lang="zh-CN" altLang="en-US" sz="1515" u="sng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决定原线圈中电流I</a:t>
                      </a:r>
                      <a:r>
                        <a:rPr lang="zh-CN" altLang="en-US" sz="1515" u="sng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,可以判断I</a:t>
                      </a:r>
                      <a:r>
                        <a:rPr lang="zh-CN" altLang="en-US" sz="1515" u="sng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的变化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(3)I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变化引起P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变化,根据P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,可以判断P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的变化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不变,</a:t>
                      </a:r>
                      <a:r>
                        <a:rPr lang="zh-CN" altLang="en-US" sz="2790" kern="0" spc="-4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发生变化,U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(2)R不变,U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变化,I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发生变化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(3)根据P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20" kern="0" spc="-2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和P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,可以判断P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变化时,P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发生变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化,U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不变时,I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发生变化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1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0000" y="1626901"/>
            <a:ext cx="2886075" cy="2152650"/>
          </a:xfrm>
          <a:prstGeom prst="rect">
            <a:avLst/>
          </a:prstGeom>
        </p:spPr>
      </p:pic>
      <p:pic>
        <p:nvPicPr>
          <p:cNvPr id="5" name="图片 4" descr="textimage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4000" y="1671175"/>
            <a:ext cx="2038350" cy="1809749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295619" y="4037954"/>
          <a:ext cx="29527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3" imgW="7924800" imgH="16154400" progId="Equation.DSMT4">
                  <p:embed/>
                </p:oleObj>
              </mc:Choice>
              <mc:Fallback>
                <p:oleObj name="Equation" r:id="rId3" imgW="7924800" imgH="16154400" progId="Equation.DSMT4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5619" y="4037954"/>
                        <a:ext cx="295274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333435" y="5136207"/>
          <a:ext cx="342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5" imgW="9144000" imgH="15544800" progId="Equation.DSMT4">
                  <p:embed/>
                </p:oleObj>
              </mc:Choice>
              <mc:Fallback>
                <p:oleObj name="Equation" r:id="rId5" imgW="9144000" imgH="15544800" progId="Equation.DSMT4">
                  <p:embed/>
                  <p:pic>
                    <p:nvPicPr>
                      <p:cNvPr id="0" name="图片 2150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33435" y="5136207"/>
                        <a:ext cx="342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04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解决理想变压器电路动态分析问题的一般思路是怎样的?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分清不变量和变化量。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(2)弄清理想变压器中电压、电流、功率之间的联系和相互制约关系。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(3)利用闭合电路欧姆定律、串并联电路特点进行分析判定。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7933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(2024全国甲,19,6分)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(多选)如图,理想变压器的副线圈接入电路的匝数可通过滑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动触头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调节,副线圈回路接有滑动变阻器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、定值电阻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、开关S。S处于闭合状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态,在原线圈电压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不变的情况下,为提高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的热功率,可以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不动,滑动变阻器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的滑片向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端滑动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端移动,滑动变阻器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的滑片位置不变</a:t>
            </a:r>
            <a:endParaRPr lang="zh-CN" altLang="en-US" dirty="0"/>
          </a:p>
        </p:txBody>
      </p:sp>
      <p:pic>
        <p:nvPicPr>
          <p:cNvPr id="3" name="图片 3" descr="textimage1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68270" y="2484165"/>
            <a:ext cx="2952328" cy="164731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3492277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端移动,滑动变阻器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的滑片向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滑动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端移动,滑动变阻器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的滑片向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端滑动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8388350" y="1836093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6575" y="467941"/>
            <a:ext cx="11831400" cy="5581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当滑动触头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不动时,原、副线圈匝数之比不变,当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不变时,输出电压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也不变,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如果滑动变阻器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的滑片向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端滑动,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连入电路阻值减小,所以通过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的电流变大,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热功率增大,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;当滑动触头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端移动时,原、副线圈匝数之比变大,根据</a:t>
            </a:r>
            <a:r>
              <a:rPr lang="zh-CN" altLang="en-US" sz="3090" kern="0" spc="-1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61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k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,可知变压器输出电压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变小,滑动变阻器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的滑片位置不变时,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支路电阻不变,电流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变小,所以不能提高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的热功率,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;当滑动触头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端移动时,变压器输出电压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小,如果滑动变阻器滑片向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端滑动,则滑动变阻器接入电路的阻值增大,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313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变小,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所以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的热功率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140" kern="0" spc="40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减小,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;同理可得,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端移动,则输出电压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变大,滑动变阻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的滑片向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端滑动,则滑动变阻器接入电路的阻值减小,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支路中的电流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313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大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,所以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热功率变大,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504725" y="1649886"/>
          <a:ext cx="3714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1" imgW="9753600" imgH="17373600" progId="Equation.DSMT4">
                  <p:embed/>
                </p:oleObj>
              </mc:Choice>
              <mc:Fallback>
                <p:oleObj name="Equation" r:id="rId1" imgW="9753600" imgH="17373600" progId="Equation.DSMT4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504725" y="1649886"/>
                        <a:ext cx="3714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1048773" y="1649886"/>
          <a:ext cx="3143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8229600" imgH="17373600" progId="Equation.DSMT4">
                  <p:embed/>
                </p:oleObj>
              </mc:Choice>
              <mc:Fallback>
                <p:oleObj name="Equation" r:id="rId3" imgW="8229600" imgH="17373600" progId="Equation.DSMT4">
                  <p:embed/>
                  <p:pic>
                    <p:nvPicPr>
                      <p:cNvPr id="0" name="图片 225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48773" y="1649886"/>
                        <a:ext cx="3143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150135" y="3514194"/>
          <a:ext cx="81914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21640800" imgH="19202400" progId="Equation.DSMT4">
                  <p:embed/>
                </p:oleObj>
              </mc:Choice>
              <mc:Fallback>
                <p:oleObj name="Equation" r:id="rId5" imgW="21640800" imgH="19202400" progId="Equation.DSMT4">
                  <p:embed/>
                  <p:pic>
                    <p:nvPicPr>
                      <p:cNvPr id="0" name="图片 2253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50135" y="3514194"/>
                        <a:ext cx="819149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923963" y="4260167"/>
          <a:ext cx="323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7" imgW="8534400" imgH="10058400" progId="Equation.DSMT4">
                  <p:embed/>
                </p:oleObj>
              </mc:Choice>
              <mc:Fallback>
                <p:oleObj name="Equation" r:id="rId7" imgW="8534400" imgH="10058400" progId="Equation.DSMT4">
                  <p:embed/>
                  <p:pic>
                    <p:nvPicPr>
                      <p:cNvPr id="0" name="图片 2253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3963" y="4260167"/>
                        <a:ext cx="32385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0471370" y="4871955"/>
          <a:ext cx="8191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9" imgW="21640800" imgH="19202400" progId="Equation.DSMT4">
                  <p:embed/>
                </p:oleObj>
              </mc:Choice>
              <mc:Fallback>
                <p:oleObj name="Equation" r:id="rId9" imgW="21640800" imgH="19202400" progId="Equation.DSMT4">
                  <p:embed/>
                  <p:pic>
                    <p:nvPicPr>
                      <p:cNvPr id="0" name="图片 2253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71370" y="4871955"/>
                        <a:ext cx="8191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157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高考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变式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b="1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(原线圈无负载→含负载)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(2022湖南,6,4分)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如图,理想变压器原、副线圈总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匝数相同,滑动触头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初始位置在副线圈正中间,输入端接入电压有效值恒定的交变电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源。定值电阻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,滑动变阻器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的最大阻值为9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,滑片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初始位置在最右端。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理想电压表</a:t>
            </a:r>
            <a:r>
              <a:rPr lang="zh-CN" altLang="en-US" sz="1980" kern="0" spc="64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的示数为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,理想电流表</a:t>
            </a:r>
            <a:r>
              <a:rPr lang="zh-CN" altLang="en-US" sz="1980" kern="0" spc="64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的示数为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。下列说法正确的是</a:t>
            </a:r>
            <a:r>
              <a:rPr lang="zh-CN" altLang="en-US" sz="1815" kern="0" spc="59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18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8000" y="2484165"/>
            <a:ext cx="333375" cy="333375"/>
          </a:xfrm>
          <a:prstGeom prst="rect">
            <a:avLst/>
          </a:prstGeom>
        </p:spPr>
      </p:pic>
      <p:pic>
        <p:nvPicPr>
          <p:cNvPr id="4" name="图片 4" descr="textimage1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2858" y="2484165"/>
            <a:ext cx="333374" cy="333374"/>
          </a:xfrm>
          <a:prstGeom prst="rect">
            <a:avLst/>
          </a:prstGeom>
        </p:spPr>
      </p:pic>
      <p:pic>
        <p:nvPicPr>
          <p:cNvPr id="5" name="图片 5" descr="textimage2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6422" y="3060229"/>
            <a:ext cx="2519347" cy="1705067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68000" y="2916213"/>
            <a:ext cx="11831400" cy="226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位置不变,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向左缓慢滑动的过程中,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位置不变,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向左缓慢滑动的过程中,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消耗的功率增大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位置不变,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向下缓慢滑动的过程中,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增大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位置不变,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向下缓慢滑动的过程中,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消耗的功率减小</a:t>
            </a:r>
            <a:endParaRPr lang="zh-CN" altLang="en-US" dirty="0"/>
          </a:p>
        </p:txBody>
      </p:sp>
      <p:sp>
        <p:nvSpPr>
          <p:cNvPr id="7" name="文本框 8"/>
          <p:cNvSpPr txBox="1"/>
          <p:nvPr/>
        </p:nvSpPr>
        <p:spPr>
          <a:xfrm>
            <a:off x="10332566" y="241215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3.交变电流的变化规律(从线圈在中性面位置开始计时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 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383255"/>
          <a:ext cx="11268000" cy="3837214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6091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函数表达式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2308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710" kern="0" spc="-53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10" kern="0" spc="-535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Cambria" panose="02040503050406030204" pitchFamily="65" charset="-122"/>
                          <a:ea typeface="华文细黑" panose="02010600040101010101" pitchFamily="65" charset="-122"/>
                        </a:rPr>
                        <a:t>Φ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Cambria" panose="02040503050406030204" pitchFamily="65" charset="-122"/>
                          <a:ea typeface="华文细黑" panose="02010600040101010101" pitchFamily="65" charset="-122"/>
                        </a:rPr>
                        <a:t>Φ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cos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ωt=BS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cos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ωt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790" kern="0" spc="1953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790" kern="0" spc="1953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58417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710" kern="0" spc="-53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10" kern="0" spc="-535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e=E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ωt=nBSω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ωt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530" kern="0" spc="1791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530" kern="0" spc="17919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0000" y="2119518"/>
            <a:ext cx="276224" cy="790574"/>
          </a:xfrm>
          <a:prstGeom prst="rect">
            <a:avLst/>
          </a:prstGeom>
        </p:spPr>
      </p:pic>
      <p:pic>
        <p:nvPicPr>
          <p:cNvPr id="5" name="图片 4" descr="text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2919" y="2146239"/>
            <a:ext cx="2128300" cy="1261214"/>
          </a:xfrm>
          <a:prstGeom prst="rect">
            <a:avLst/>
          </a:prstGeom>
        </p:spPr>
      </p:pic>
      <p:pic>
        <p:nvPicPr>
          <p:cNvPr id="6" name="图片 5" descr="textimag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00" y="3759548"/>
            <a:ext cx="276224" cy="790575"/>
          </a:xfrm>
          <a:prstGeom prst="rect">
            <a:avLst/>
          </a:prstGeom>
        </p:spPr>
      </p:pic>
      <p:pic>
        <p:nvPicPr>
          <p:cNvPr id="7" name="图片 6" descr="textimage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6382" y="3759548"/>
            <a:ext cx="1976712" cy="1212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755973"/>
            <a:ext cx="11831400" cy="4136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解法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一　常规解法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位置不变,原、副线圈的匝数比为2∶1,则副线圈的电流为2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,副线圈两端电压的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有效值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,则变压器原线圈两端电压的有效值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,设输入交流电的电压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有效值为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440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向左缓慢滑动的过程中,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减小,则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变大,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变压器原线圈两端电压的有效值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变大,输入电压有效值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不变,则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两端的电压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不断变小,电压表示数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变小,原线圈两端电压、电流都变大,则变压器的输入功率变大,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根据原、副线圈的功率相等,可知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消耗的功率增大,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A错误,B正确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。设原、副线圈的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854766" y="2575140"/>
          <a:ext cx="981074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Equation" r:id="rId1" imgW="25908000" imgH="19202400" progId="Equation.DSMT4">
                  <p:embed/>
                </p:oleObj>
              </mc:Choice>
              <mc:Fallback>
                <p:oleObj name="Equation" r:id="rId1" imgW="25908000" imgH="19202400" progId="Equation.DSMT4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54766" y="2575140"/>
                        <a:ext cx="981074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03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匝数的比值为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k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kU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k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k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,整理可得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315" kern="0" spc="52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位置不变,在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向下缓慢滑动的过程中,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k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变大,则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变小,由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变小,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消耗的功率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br>
              <a:rPr dirty="0"/>
            </a:br>
            <a:r>
              <a:rPr lang="zh-CN" altLang="en-US" sz="3015" kern="0" spc="553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3175" kern="0" spc="53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,整理可得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4720" kern="0" spc="1095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k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=3时,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消耗的功率有最大值,可知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53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消耗的功率先增大后减小,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C、D错误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解法二　等效电阻法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如图,将理想变压器及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等效为电阻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180" kern="0" spc="-47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3180" kern="0" spc="42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180" kern="0" spc="-70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3180" kern="0" spc="-10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180" kern="0" spc="-70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805" kern="0" spc="15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75"/>
              </a:spcBef>
              <a:buNone/>
            </a:pP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分别为变压器原、副线圈匝数),若保持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位置不变,则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向左缓慢滑动,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698546" y="784919"/>
          <a:ext cx="108584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Equation" r:id="rId1" imgW="28651200" imgH="19202400" progId="Equation.DSMT4">
                  <p:embed/>
                </p:oleObj>
              </mc:Choice>
              <mc:Fallback>
                <p:oleObj name="Equation" r:id="rId1" imgW="28651200" imgH="19202400" progId="Equation.DSMT4">
                  <p:embed/>
                  <p:pic>
                    <p:nvPicPr>
                      <p:cNvPr id="0" name="图片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98546" y="784919"/>
                        <a:ext cx="108584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68000" y="2340171"/>
          <a:ext cx="10858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28651200" imgH="19202400" progId="Equation.DSMT4">
                  <p:embed/>
                </p:oleObj>
              </mc:Choice>
              <mc:Fallback>
                <p:oleObj name="Equation" r:id="rId3" imgW="28651200" imgH="19202400" progId="Equation.DSMT4">
                  <p:embed/>
                  <p:pic>
                    <p:nvPicPr>
                      <p:cNvPr id="0" name="图片 245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000" y="2340171"/>
                        <a:ext cx="10858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630350" y="2300880"/>
          <a:ext cx="1085850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28651200" imgH="20116800" progId="Equation.DSMT4">
                  <p:embed/>
                </p:oleObj>
              </mc:Choice>
              <mc:Fallback>
                <p:oleObj name="Equation" r:id="rId5" imgW="28651200" imgH="20116800" progId="Equation.DSMT4">
                  <p:embed/>
                  <p:pic>
                    <p:nvPicPr>
                      <p:cNvPr id="0" name="图片 2457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0350" y="2300880"/>
                        <a:ext cx="1085850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376474" y="2291318"/>
          <a:ext cx="1687822" cy="96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7" imgW="52730400" imgH="29870400" progId="Equation.DSMT4">
                  <p:embed/>
                </p:oleObj>
              </mc:Choice>
              <mc:Fallback>
                <p:oleObj name="Equation" r:id="rId7" imgW="52730400" imgH="29870400" progId="Equation.DSMT4">
                  <p:embed/>
                  <p:pic>
                    <p:nvPicPr>
                      <p:cNvPr id="0" name="图片 2457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76474" y="2291318"/>
                        <a:ext cx="1687822" cy="96100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317142" y="4495016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9" imgW="9144000" imgH="19202400" progId="Equation.DSMT4">
                  <p:embed/>
                </p:oleObj>
              </mc:Choice>
              <mc:Fallback>
                <p:oleObj name="Equation" r:id="rId9" imgW="9144000" imgH="19202400" progId="Equation.DSMT4">
                  <p:embed/>
                  <p:pic>
                    <p:nvPicPr>
                      <p:cNvPr id="0" name="图片 2458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17142" y="4495016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736542" y="4495016"/>
          <a:ext cx="45719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11" imgW="12192000" imgH="19202400" progId="Equation.DSMT4">
                  <p:embed/>
                </p:oleObj>
              </mc:Choice>
              <mc:Fallback>
                <p:oleObj name="Equation" r:id="rId11" imgW="12192000" imgH="19202400" progId="Equation.DSMT4">
                  <p:embed/>
                  <p:pic>
                    <p:nvPicPr>
                      <p:cNvPr id="0" name="图片 2458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36542" y="4495016"/>
                        <a:ext cx="45719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366315" y="4495016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13" imgW="8229600" imgH="19202400" progId="Equation.DSMT4">
                  <p:embed/>
                </p:oleObj>
              </mc:Choice>
              <mc:Fallback>
                <p:oleObj name="Equation" r:id="rId13" imgW="8229600" imgH="19202400" progId="Equation.DSMT4">
                  <p:embed/>
                  <p:pic>
                    <p:nvPicPr>
                      <p:cNvPr id="0" name="图片 2458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66315" y="4495016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757140" y="4495016"/>
          <a:ext cx="3905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15" imgW="10363200" imgH="19202400" progId="Equation.DSMT4">
                  <p:embed/>
                </p:oleObj>
              </mc:Choice>
              <mc:Fallback>
                <p:oleObj name="Equation" r:id="rId15" imgW="10363200" imgH="19202400" progId="Equation.DSMT4">
                  <p:embed/>
                  <p:pic>
                    <p:nvPicPr>
                      <p:cNvPr id="0" name="图片 2458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57140" y="4495016"/>
                        <a:ext cx="3905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320238" y="4495016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17" imgW="8229600" imgH="19202400" progId="Equation.DSMT4">
                  <p:embed/>
                </p:oleObj>
              </mc:Choice>
              <mc:Fallback>
                <p:oleObj name="Equation" r:id="rId17" imgW="8229600" imgH="19202400" progId="Equation.DSMT4">
                  <p:embed/>
                  <p:pic>
                    <p:nvPicPr>
                      <p:cNvPr id="0" name="图片 24584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320238" y="4495016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0771662" y="4370633"/>
          <a:ext cx="676274" cy="86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19" imgW="17983200" imgH="22860000" progId="Equation.DSMT4">
                  <p:embed/>
                </p:oleObj>
              </mc:Choice>
              <mc:Fallback>
                <p:oleObj name="Equation" r:id="rId19" imgW="17983200" imgH="22860000" progId="Equation.DSMT4">
                  <p:embed/>
                  <p:pic>
                    <p:nvPicPr>
                      <p:cNvPr id="0" name="图片 24585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771662" y="4370633"/>
                        <a:ext cx="676274" cy="8667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464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7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接入电路的阻值减小,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450" kern="0" spc="397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增大,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减小,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·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增大,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5"/>
              </a:spcBef>
              <a:buNone/>
            </a:pP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;若保持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在最右端位置不变,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=9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向下缓慢滑动,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减小,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增大,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减小,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减小,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;将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等效为电源内阻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内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内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=9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消耗的功率最大,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向下缓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慢滑动,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由4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逐渐增大,故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消耗的功率先增大,后减小,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2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71926" y="3276253"/>
            <a:ext cx="2867025" cy="2400300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572973" y="785191"/>
          <a:ext cx="942974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2" imgW="24993600" imgH="20116800" progId="Equation.DSMT4">
                  <p:embed/>
                </p:oleObj>
              </mc:Choice>
              <mc:Fallback>
                <p:oleObj name="Equation" r:id="rId2" imgW="24993600" imgH="20116800" progId="Equation.DSMT4">
                  <p:embed/>
                  <p:pic>
                    <p:nvPicPr>
                      <p:cNvPr id="0" name="图片 2560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2973" y="785191"/>
                        <a:ext cx="942974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365" y="468194"/>
            <a:ext cx="11831400" cy="579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提升关键·方法提升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等效电阻法与等效电源法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1.等效电阻法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(1)等效电阻的建立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280" kern="0" spc="12644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   </a:t>
            </a:r>
            <a:r>
              <a:rPr lang="zh-CN" altLang="en-US" sz="6175" kern="0" spc="10625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08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如图甲所示,设理想变压器原线圈两端的电压为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、电流为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,副线圈两端的电压为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br>
              <a:rPr lang="en-US" altLang="zh-CN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,副线圈所接负载为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,变压器原、副线圈匝数分别为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。由欧姆定律可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22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77032" y="2866070"/>
            <a:ext cx="2544648" cy="2079497"/>
          </a:xfrm>
          <a:prstGeom prst="rect">
            <a:avLst/>
          </a:prstGeom>
        </p:spPr>
      </p:pic>
      <p:pic>
        <p:nvPicPr>
          <p:cNvPr id="4" name="图片 4" descr="textimage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094" y="3096194"/>
            <a:ext cx="2133600" cy="161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34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08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lang="zh-CN" altLang="en-US" sz="3315" kern="0" spc="-317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,令</a:t>
            </a:r>
            <a:r>
              <a:rPr lang="zh-CN" altLang="en-US" sz="3315" kern="0" spc="-842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,则有</a:t>
            </a:r>
            <a:r>
              <a:rPr lang="zh-CN" altLang="en-US" sz="3315" kern="0" spc="-317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-842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315" kern="0" spc="-992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-842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,联立可得</a:t>
            </a:r>
            <a:r>
              <a:rPr lang="zh-CN" altLang="en-US" sz="3315" kern="0" spc="-617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1815" kern="0" baseline="59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,所以可将变压器和副线圈所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接负载整体看成阻值为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1815" kern="0" baseline="59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的等效电阻直接连在原线圈一侧,等效电路如图乙所示。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(2)拓展:含有两个副线圈理想变压器的等效电阻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195" kern="0" spc="58829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440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变压器含有多个副线圈时,每个线圈等效的电阻应为并联关系,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275" kern="0" spc="-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1550" kern="0" spc="137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450" kern="0" spc="-298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2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8000" y="2749698"/>
            <a:ext cx="8639175" cy="2438399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74000" y="784919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Equation" r:id="rId2" imgW="10058400" imgH="19202400" progId="Equation.DSMT4">
                  <p:embed/>
                </p:oleObj>
              </mc:Choice>
              <mc:Fallback>
                <p:oleObj name="Equation" r:id="rId2" imgW="10058400" imgH="19202400" progId="Equation.DSMT4">
                  <p:embed/>
                  <p:pic>
                    <p:nvPicPr>
                      <p:cNvPr id="0" name="图片 266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4000" y="784919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893762" y="784919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4" imgW="8229600" imgH="19202400" progId="Equation.DSMT4">
                  <p:embed/>
                </p:oleObj>
              </mc:Choice>
              <mc:Fallback>
                <p:oleObj name="Equation" r:id="rId4" imgW="8229600" imgH="19202400" progId="Equation.DSMT4">
                  <p:embed/>
                  <p:pic>
                    <p:nvPicPr>
                      <p:cNvPr id="0" name="图片 266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3762" y="784919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203801" y="784919"/>
          <a:ext cx="38099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6" imgW="10058400" imgH="19202400" progId="Equation.DSMT4">
                  <p:embed/>
                </p:oleObj>
              </mc:Choice>
              <mc:Fallback>
                <p:oleObj name="Equation" r:id="rId6" imgW="10058400" imgH="19202400" progId="Equation.DSMT4">
                  <p:embed/>
                  <p:pic>
                    <p:nvPicPr>
                      <p:cNvPr id="0" name="图片 2662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801" y="784919"/>
                        <a:ext cx="38099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757374" y="784919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8" imgW="8229600" imgH="19202400" progId="Equation.DSMT4">
                  <p:embed/>
                </p:oleObj>
              </mc:Choice>
              <mc:Fallback>
                <p:oleObj name="Equation" r:id="rId8" imgW="8229600" imgH="19202400" progId="Equation.DSMT4">
                  <p:embed/>
                  <p:pic>
                    <p:nvPicPr>
                      <p:cNvPr id="0" name="图片 2662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57374" y="784919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455412" y="784919"/>
          <a:ext cx="29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10" imgW="7924800" imgH="19202400" progId="Equation.DSMT4">
                  <p:embed/>
                </p:oleObj>
              </mc:Choice>
              <mc:Fallback>
                <p:oleObj name="Equation" r:id="rId10" imgW="7924800" imgH="19202400" progId="Equation.DSMT4">
                  <p:embed/>
                  <p:pic>
                    <p:nvPicPr>
                      <p:cNvPr id="0" name="图片 2662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55412" y="784919"/>
                        <a:ext cx="2952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923260" y="784919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12" imgW="8229600" imgH="19202400" progId="Equation.DSMT4">
                  <p:embed/>
                </p:oleObj>
              </mc:Choice>
              <mc:Fallback>
                <p:oleObj name="Equation" r:id="rId12" imgW="8229600" imgH="19202400" progId="Equation.DSMT4">
                  <p:embed/>
                  <p:pic>
                    <p:nvPicPr>
                      <p:cNvPr id="0" name="图片 2662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23260" y="784919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845299" y="784919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14" imgW="9144000" imgH="19202400" progId="Equation.DSMT4">
                  <p:embed/>
                </p:oleObj>
              </mc:Choice>
              <mc:Fallback>
                <p:oleObj name="Equation" r:id="rId14" imgW="9144000" imgH="19202400" progId="Equation.DSMT4">
                  <p:embed/>
                  <p:pic>
                    <p:nvPicPr>
                      <p:cNvPr id="0" name="图片 2663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45299" y="784919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9047056" y="5145085"/>
          <a:ext cx="3143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16" imgW="8229600" imgH="19202400" progId="Equation.DSMT4">
                  <p:embed/>
                </p:oleObj>
              </mc:Choice>
              <mc:Fallback>
                <p:oleObj name="Equation" r:id="rId16" imgW="8229600" imgH="19202400" progId="Equation.DSMT4">
                  <p:embed/>
                  <p:pic>
                    <p:nvPicPr>
                      <p:cNvPr id="0" name="图片 2663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047056" y="5145085"/>
                        <a:ext cx="3143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9735365" y="5315196"/>
          <a:ext cx="3714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18" imgW="9753600" imgH="9144000" progId="Equation.DSMT4">
                  <p:embed/>
                </p:oleObj>
              </mc:Choice>
              <mc:Fallback>
                <p:oleObj name="Equation" r:id="rId18" imgW="9753600" imgH="9144000" progId="Equation.DSMT4">
                  <p:embed/>
                  <p:pic>
                    <p:nvPicPr>
                      <p:cNvPr id="0" name="图片 2663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735365" y="5315196"/>
                        <a:ext cx="371475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10279413" y="5105795"/>
          <a:ext cx="400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20" imgW="10668000" imgH="20116800" progId="Equation.DSMT4">
                  <p:embed/>
                </p:oleObj>
              </mc:Choice>
              <mc:Fallback>
                <p:oleObj name="Equation" r:id="rId20" imgW="10668000" imgH="20116800" progId="Equation.DSMT4">
                  <p:embed/>
                  <p:pic>
                    <p:nvPicPr>
                      <p:cNvPr id="0" name="图片 26633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279413" y="5105795"/>
                        <a:ext cx="40005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7216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440"/>
              </a:spcBef>
              <a:buNone/>
            </a:pPr>
            <a:r>
              <a:rPr lang="zh-CN" altLang="en-US" sz="5035" kern="0" spc="3139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5035" kern="0" spc="3214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965" kern="0" spc="-49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1405" kern="0" spc="1369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120" kern="0" spc="27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5035" kern="0" spc="3064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5115" kern="0" spc="2986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所在副线圈等效电阻的功率</a:t>
            </a:r>
            <a:r>
              <a:rPr lang="zh-CN" altLang="en-US" sz="1405" kern="0" spc="1519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690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450" kern="0" spc="-148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所在副线圈等效电阻的功率</a:t>
            </a:r>
            <a:r>
              <a:rPr lang="zh-CN" altLang="en-US" sz="1550" kern="0" spc="122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450" kern="0" spc="-148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,将变压器等效成定值电阻,定值电阻的功率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与变压器的功率相同,即</a:t>
            </a:r>
            <a:r>
              <a:rPr lang="zh-CN" altLang="en-US" sz="1550" kern="0" spc="137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1550" kern="0" spc="137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',</a:t>
            </a:r>
            <a:r>
              <a:rPr lang="zh-CN" altLang="en-US" sz="1550" kern="0" spc="122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1550" kern="0" spc="122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',由此可得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450" kern="0" spc="-82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450" kern="0" spc="-82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8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(3)推广:两个以上副线圈理想变压器的等效电阻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若理想变压器满足如图甲所示情况,则可等效成如图乙所示电路,且满足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i="1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450" kern="0" spc="-82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i="1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&gt;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2)。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8000" y="914259"/>
          <a:ext cx="1038224" cy="122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1" imgW="27432000" imgH="32613600" progId="Equation.DSMT4">
                  <p:embed/>
                </p:oleObj>
              </mc:Choice>
              <mc:Fallback>
                <p:oleObj name="Equation" r:id="rId1" imgW="27432000" imgH="32613600" progId="Equation.DSMT4">
                  <p:embed/>
                  <p:pic>
                    <p:nvPicPr>
                      <p:cNvPr id="0" name="图片 276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000" y="914259"/>
                        <a:ext cx="1038224" cy="12287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678798" y="1044170"/>
          <a:ext cx="951322" cy="111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3" imgW="27736800" imgH="32613600" progId="Equation.DSMT4">
                  <p:embed/>
                </p:oleObj>
              </mc:Choice>
              <mc:Fallback>
                <p:oleObj name="Equation" r:id="rId3" imgW="27736800" imgH="32613600" progId="Equation.DSMT4">
                  <p:embed/>
                  <p:pic>
                    <p:nvPicPr>
                      <p:cNvPr id="0" name="图片 276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8798" y="1044170"/>
                        <a:ext cx="951322" cy="11156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273104" y="1083349"/>
          <a:ext cx="314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5" imgW="8229600" imgH="19202400" progId="Equation.DSMT4">
                  <p:embed/>
                </p:oleObj>
              </mc:Choice>
              <mc:Fallback>
                <p:oleObj name="Equation" r:id="rId5" imgW="8229600" imgH="19202400" progId="Equation.DSMT4">
                  <p:embed/>
                  <p:pic>
                    <p:nvPicPr>
                      <p:cNvPr id="0" name="图片 276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3104" y="1083349"/>
                        <a:ext cx="3143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961413" y="1253460"/>
          <a:ext cx="3524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7" imgW="9448800" imgH="9144000" progId="Equation.DSMT4">
                  <p:embed/>
                </p:oleObj>
              </mc:Choice>
              <mc:Fallback>
                <p:oleObj name="Equation" r:id="rId7" imgW="9448800" imgH="9144000" progId="Equation.DSMT4">
                  <p:embed/>
                  <p:pic>
                    <p:nvPicPr>
                      <p:cNvPr id="0" name="图片 276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61413" y="1253460"/>
                        <a:ext cx="352425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486411" y="1044059"/>
          <a:ext cx="4000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9" imgW="10668000" imgH="20116800" progId="Equation.DSMT4">
                  <p:embed/>
                </p:oleObj>
              </mc:Choice>
              <mc:Fallback>
                <p:oleObj name="Equation" r:id="rId9" imgW="10668000" imgH="20116800" progId="Equation.DSMT4">
                  <p:embed/>
                  <p:pic>
                    <p:nvPicPr>
                      <p:cNvPr id="0" name="图片 276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86411" y="1044059"/>
                        <a:ext cx="40005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059034" y="914259"/>
          <a:ext cx="1028699" cy="122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11" imgW="27127200" imgH="32613600" progId="Equation.DSMT4">
                  <p:embed/>
                </p:oleObj>
              </mc:Choice>
              <mc:Fallback>
                <p:oleObj name="Equation" r:id="rId11" imgW="27127200" imgH="32613600" progId="Equation.DSMT4">
                  <p:embed/>
                  <p:pic>
                    <p:nvPicPr>
                      <p:cNvPr id="0" name="图片 2765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59034" y="914259"/>
                        <a:ext cx="1028699" cy="12287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260308" y="1037250"/>
          <a:ext cx="925471" cy="11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13" imgW="27127200" imgH="32918400" progId="Equation.DSMT4">
                  <p:embed/>
                </p:oleObj>
              </mc:Choice>
              <mc:Fallback>
                <p:oleObj name="Equation" r:id="rId13" imgW="27127200" imgH="32918400" progId="Equation.DSMT4">
                  <p:embed/>
                  <p:pic>
                    <p:nvPicPr>
                      <p:cNvPr id="0" name="图片 2765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60308" y="1037250"/>
                        <a:ext cx="925471" cy="1122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1297697" y="1253460"/>
          <a:ext cx="3714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15" imgW="9753600" imgH="9144000" progId="Equation.DSMT4">
                  <p:embed/>
                </p:oleObj>
              </mc:Choice>
              <mc:Fallback>
                <p:oleObj name="Equation" r:id="rId15" imgW="9753600" imgH="9144000" progId="Equation.DSMT4">
                  <p:embed/>
                  <p:pic>
                    <p:nvPicPr>
                      <p:cNvPr id="0" name="图片 2765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297697" y="1253460"/>
                        <a:ext cx="371475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40573" y="2033639"/>
          <a:ext cx="419099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17" imgW="10972800" imgH="20116800" progId="Equation.DSMT4">
                  <p:embed/>
                </p:oleObj>
              </mc:Choice>
              <mc:Fallback>
                <p:oleObj name="Equation" r:id="rId17" imgW="10972800" imgH="20116800" progId="Equation.DSMT4">
                  <p:embed/>
                  <p:pic>
                    <p:nvPicPr>
                      <p:cNvPr id="0" name="图片 2765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0573" y="2033639"/>
                        <a:ext cx="419099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068362" y="2243040"/>
          <a:ext cx="35242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19" imgW="9448800" imgH="9144000" progId="Equation.DSMT4">
                  <p:embed/>
                </p:oleObj>
              </mc:Choice>
              <mc:Fallback>
                <p:oleObj name="Equation" r:id="rId19" imgW="9448800" imgH="9144000" progId="Equation.DSMT4">
                  <p:embed/>
                  <p:pic>
                    <p:nvPicPr>
                      <p:cNvPr id="0" name="图片 2765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68362" y="2243040"/>
                        <a:ext cx="352424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648494" y="2033639"/>
          <a:ext cx="419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21" imgW="10972800" imgH="20116800" progId="Equation.DSMT4">
                  <p:embed/>
                </p:oleObj>
              </mc:Choice>
              <mc:Fallback>
                <p:oleObj name="Equation" r:id="rId21" imgW="10972800" imgH="20116800" progId="Equation.DSMT4">
                  <p:embed/>
                  <p:pic>
                    <p:nvPicPr>
                      <p:cNvPr id="0" name="图片 27658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48494" y="2033639"/>
                        <a:ext cx="41910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604500" y="3044511"/>
          <a:ext cx="37147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23" imgW="9753600" imgH="9144000" progId="Equation.DSMT4">
                  <p:embed/>
                </p:oleObj>
              </mc:Choice>
              <mc:Fallback>
                <p:oleObj name="Equation" r:id="rId23" imgW="9753600" imgH="9144000" progId="Equation.DSMT4">
                  <p:embed/>
                  <p:pic>
                    <p:nvPicPr>
                      <p:cNvPr id="0" name="图片 27659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604500" y="3044511"/>
                        <a:ext cx="371474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148548" y="3044511"/>
          <a:ext cx="37147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25" imgW="9753600" imgH="9144000" progId="Equation.DSMT4">
                  <p:embed/>
                </p:oleObj>
              </mc:Choice>
              <mc:Fallback>
                <p:oleObj name="Equation" r:id="rId25" imgW="9753600" imgH="9144000" progId="Equation.DSMT4">
                  <p:embed/>
                  <p:pic>
                    <p:nvPicPr>
                      <p:cNvPr id="0" name="图片 27660"/>
                      <p:cNvPicPr>
                        <a:picLocks noChangeAspect="1"/>
                      </p:cNvPicPr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148548" y="3044511"/>
                        <a:ext cx="371474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651657" y="3044511"/>
          <a:ext cx="35242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27" imgW="9448800" imgH="9144000" progId="Equation.DSMT4">
                  <p:embed/>
                </p:oleObj>
              </mc:Choice>
              <mc:Fallback>
                <p:oleObj name="Equation" r:id="rId27" imgW="9448800" imgH="9144000" progId="Equation.DSMT4">
                  <p:embed/>
                  <p:pic>
                    <p:nvPicPr>
                      <p:cNvPr id="0" name="图片 27661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651657" y="3044511"/>
                        <a:ext cx="352424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5176655" y="3044511"/>
          <a:ext cx="352424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29" imgW="9448800" imgH="9144000" progId="Equation.DSMT4">
                  <p:embed/>
                </p:oleObj>
              </mc:Choice>
              <mc:Fallback>
                <p:oleObj name="Equation" r:id="rId29" imgW="9448800" imgH="9144000" progId="Equation.DSMT4">
                  <p:embed/>
                  <p:pic>
                    <p:nvPicPr>
                      <p:cNvPr id="0" name="图片 27662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176655" y="3044511"/>
                        <a:ext cx="352424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7372610" y="2835110"/>
          <a:ext cx="333374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31" imgW="8839200" imgH="20116800" progId="Equation.DSMT4">
                  <p:embed/>
                </p:oleObj>
              </mc:Choice>
              <mc:Fallback>
                <p:oleObj name="Equation" r:id="rId31" imgW="8839200" imgH="20116800" progId="Equation.DSMT4">
                  <p:embed/>
                  <p:pic>
                    <p:nvPicPr>
                      <p:cNvPr id="0" name="图片 27663"/>
                      <p:cNvPicPr>
                        <a:picLocks noChangeAspect="1"/>
                      </p:cNvPicPr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372610" y="2835110"/>
                        <a:ext cx="333374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8530572" y="2835110"/>
          <a:ext cx="333374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33" imgW="8839200" imgH="20116800" progId="Equation.DSMT4">
                  <p:embed/>
                </p:oleObj>
              </mc:Choice>
              <mc:Fallback>
                <p:oleObj name="Equation" r:id="rId33" imgW="8839200" imgH="20116800" progId="Equation.DSMT4">
                  <p:embed/>
                  <p:pic>
                    <p:nvPicPr>
                      <p:cNvPr id="0" name="图片 27664"/>
                      <p:cNvPicPr>
                        <a:picLocks noChangeAspect="1"/>
                      </p:cNvPicPr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530572" y="2835110"/>
                        <a:ext cx="333374" cy="7619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10279716" y="4229502"/>
          <a:ext cx="333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35" imgW="8839200" imgH="20116800" progId="Equation.DSMT4">
                  <p:embed/>
                </p:oleObj>
              </mc:Choice>
              <mc:Fallback>
                <p:oleObj name="Equation" r:id="rId35" imgW="8839200" imgH="20116800" progId="Equation.DSMT4">
                  <p:embed/>
                  <p:pic>
                    <p:nvPicPr>
                      <p:cNvPr id="0" name="图片 27665"/>
                      <p:cNvPicPr>
                        <a:picLocks noChangeAspect="1"/>
                      </p:cNvPicPr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0279716" y="4229502"/>
                        <a:ext cx="333375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085" kern="0" spc="7815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   </a:t>
            </a:r>
            <a:r>
              <a:rPr lang="zh-CN" altLang="en-US" sz="8050" kern="0" spc="14976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00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2.等效电源法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如图甲所示,设理想变压器原线圈两端的电压为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、电流为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,副线圈两端的电压为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br>
              <a:rPr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、电流为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,副线圈所接负载为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,与原线圈串联的定值电阻为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,变压器原、副线圈匝</a:t>
            </a:r>
            <a:br>
              <a:rPr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数分别为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。将变压器、定值电阻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与原交流电源看为一个整体,等效为一个新的</a:t>
            </a:r>
            <a:br>
              <a:rPr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电源,令新电源的电动势为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',新电源的等效内阻为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',作出等效后的电路图如图乙所</a:t>
            </a:r>
            <a:br>
              <a:rPr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示。</a:t>
            </a:r>
            <a:endParaRPr lang="zh-CN" altLang="en-US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2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5870" y="851941"/>
            <a:ext cx="1943559" cy="2035236"/>
          </a:xfrm>
          <a:prstGeom prst="rect">
            <a:avLst/>
          </a:prstGeom>
        </p:spPr>
      </p:pic>
      <p:pic>
        <p:nvPicPr>
          <p:cNvPr id="4" name="图片 4" descr="textimage2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1772" y="851941"/>
            <a:ext cx="2827229" cy="2035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538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130" kern="0" spc="13196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   </a:t>
            </a:r>
            <a:r>
              <a:rPr lang="zh-CN" altLang="en-US" sz="8180" kern="0" spc="4567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0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对图甲,由串联电路的规律得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,令</a:t>
            </a:r>
            <a:r>
              <a:rPr lang="zh-CN" altLang="en-US" sz="3315" kern="0" spc="-617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,则</a:t>
            </a:r>
            <a:r>
              <a:rPr lang="zh-CN" altLang="en-US" sz="3315" kern="0" spc="-167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315" kern="0" spc="-1067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,联立可得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010" kern="0" spc="-76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010" kern="0" spc="6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。对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图乙,由闭合电路欧姆定律得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'-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zh-CN" altLang="en-US" sz="1815" kern="0" baseline="-1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'。两式比较可得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090" kern="0" spc="-838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10" i="1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'=</a:t>
            </a:r>
            <a:r>
              <a:rPr lang="zh-CN" altLang="en-US" sz="3090" kern="0" spc="-13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27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8000" y="952388"/>
            <a:ext cx="2581275" cy="1866900"/>
          </a:xfrm>
          <a:prstGeom prst="rect">
            <a:avLst/>
          </a:prstGeom>
        </p:spPr>
      </p:pic>
      <p:pic>
        <p:nvPicPr>
          <p:cNvPr id="4" name="图片 4" descr="textimage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5275" y="814275"/>
            <a:ext cx="1619250" cy="2143125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830530" y="2925981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Equation" r:id="rId3" imgW="9144000" imgH="19202400" progId="Equation.DSMT4">
                  <p:embed/>
                </p:oleObj>
              </mc:Choice>
              <mc:Fallback>
                <p:oleObj name="Equation" r:id="rId3" imgW="9144000" imgH="19202400" progId="Equation.DSMT4">
                  <p:embed/>
                  <p:pic>
                    <p:nvPicPr>
                      <p:cNvPr id="0" name="图片 286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30530" y="2925981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863143" y="2925981"/>
          <a:ext cx="4000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5" imgW="10668000" imgH="19202400" progId="Equation.DSMT4">
                  <p:embed/>
                </p:oleObj>
              </mc:Choice>
              <mc:Fallback>
                <p:oleObj name="Equation" r:id="rId5" imgW="10668000" imgH="19202400" progId="Equation.DSMT4">
                  <p:embed/>
                  <p:pic>
                    <p:nvPicPr>
                      <p:cNvPr id="0" name="图片 2867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3143" y="2925981"/>
                        <a:ext cx="4000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646906" y="2925981"/>
          <a:ext cx="285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7" imgW="7620000" imgH="19202400" progId="Equation.DSMT4">
                  <p:embed/>
                </p:oleObj>
              </mc:Choice>
              <mc:Fallback>
                <p:oleObj name="Equation" r:id="rId7" imgW="7620000" imgH="19202400" progId="Equation.DSMT4">
                  <p:embed/>
                  <p:pic>
                    <p:nvPicPr>
                      <p:cNvPr id="0" name="图片 2867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46906" y="2925981"/>
                        <a:ext cx="2857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0010426" y="2914707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9" imgW="7620000" imgH="17373600" progId="Equation.DSMT4">
                  <p:embed/>
                </p:oleObj>
              </mc:Choice>
              <mc:Fallback>
                <p:oleObj name="Equation" r:id="rId9" imgW="7620000" imgH="17373600" progId="Equation.DSMT4">
                  <p:embed/>
                  <p:pic>
                    <p:nvPicPr>
                      <p:cNvPr id="0" name="图片 2867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10426" y="2914707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0576477" y="2914707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11" imgW="10363200" imgH="17373600" progId="Equation.DSMT4">
                  <p:embed/>
                </p:oleObj>
              </mc:Choice>
              <mc:Fallback>
                <p:oleObj name="Equation" r:id="rId11" imgW="10363200" imgH="17373600" progId="Equation.DSMT4">
                  <p:embed/>
                  <p:pic>
                    <p:nvPicPr>
                      <p:cNvPr id="0" name="图片 2867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76477" y="2914707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934794" y="3641739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13" imgW="7620000" imgH="17373600" progId="Equation.DSMT4">
                  <p:embed/>
                </p:oleObj>
              </mc:Choice>
              <mc:Fallback>
                <p:oleObj name="Equation" r:id="rId13" imgW="7620000" imgH="17373600" progId="Equation.DSMT4">
                  <p:embed/>
                  <p:pic>
                    <p:nvPicPr>
                      <p:cNvPr id="0" name="图片 2867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34794" y="3641739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638879" y="3641739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15" imgW="10363200" imgH="17373600" progId="Equation.DSMT4">
                  <p:embed/>
                </p:oleObj>
              </mc:Choice>
              <mc:Fallback>
                <p:oleObj name="Equation" r:id="rId15" imgW="10363200" imgH="17373600" progId="Equation.DSMT4">
                  <p:embed/>
                  <p:pic>
                    <p:nvPicPr>
                      <p:cNvPr id="0" name="图片 2867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38879" y="3641739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136426"/>
            <a:ext cx="6172034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电磁振荡与电磁波　传感器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995" y="467360"/>
            <a:ext cx="11076940" cy="5861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考点1　电磁振荡与电磁波</a:t>
            </a:r>
            <a:endParaRPr lang="zh-CN" altLang="en-US" sz="2500" b="1" dirty="0" smtClean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一、电磁振荡</a:t>
            </a:r>
            <a:endParaRPr lang="zh-CN" altLang="en-US" sz="2800" b="1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.电磁振荡的基本规律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(1)放电过程:电容器的电荷量、电场强度都减小,线圈中的电流、磁感应强度都增大,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电场能转化为磁场能。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(2)充电过程:电容器的电荷量、电场强度都增大,线圈中的电流、磁感应强度都减小,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磁场能转化为电场能。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2.电磁振荡的周期和频率: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周期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=2π</a:t>
            </a:r>
            <a:r>
              <a:rPr lang="zh-CN" altLang="en-US" sz="2775" u="sng" kern="0" spc="202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,频率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550" u="sng" kern="0" spc="21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3.振荡电流、极板电荷量随时间的变化图像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147894" y="5148079"/>
          <a:ext cx="579120" cy="33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1" imgW="16154400" imgH="9448800" progId="Equation.DSMT4">
                  <p:embed/>
                </p:oleObj>
              </mc:Choice>
              <mc:Fallback>
                <p:oleObj name="Equation" r:id="rId1" imgW="16154400" imgH="9448800" progId="Equation.DSMT4">
                  <p:embed/>
                  <p:pic>
                    <p:nvPicPr>
                      <p:cNvPr id="0" name="图片 296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47894" y="5148079"/>
                        <a:ext cx="579120" cy="3348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688078" y="4859412"/>
          <a:ext cx="922972" cy="669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3" imgW="25603200" imgH="18592800" progId="Equation.DSMT4">
                  <p:embed/>
                </p:oleObj>
              </mc:Choice>
              <mc:Fallback>
                <p:oleObj name="Equation" r:id="rId3" imgW="25603200" imgH="18592800" progId="Equation.DSMT4">
                  <p:embed/>
                  <p:pic>
                    <p:nvPicPr>
                      <p:cNvPr id="0" name="图片 2969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8078" y="4859412"/>
                        <a:ext cx="922972" cy="66960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362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ea typeface="微软雅黑" panose="020B0503020204020204" pitchFamily="34" charset="-122"/>
              </a:rPr>
              <a:t>即练即清</a:t>
            </a:r>
            <a:endParaRPr lang="zh-CN" altLang="en-US" b="1" dirty="0"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判断正误,正确的打√,错误的打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✕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如图所示,一正方形线圈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在匀强磁场中绕垂直于磁感线的对称轴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'匀速转动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,沿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着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OO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'方向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观察,线圈沿逆时针方向转动。已知匀强磁场的磁感应强度大小为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,线圈匝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数为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,边长为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,转动的角速度为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(1)线圈匀速转动时不会产生正弦式交变电流。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pic>
        <p:nvPicPr>
          <p:cNvPr id="3" name="图片 3" descr="textimage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252446" y="3060229"/>
            <a:ext cx="2114221" cy="201310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4068341"/>
            <a:ext cx="11831400" cy="168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(2)当线圈转至图示位置时,穿过线圈的磁通量为0。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(3)当线圈转至图示位置时,穿过每匝线圈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磁通量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变化率为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</p:txBody>
      </p:sp>
      <p:sp>
        <p:nvSpPr>
          <p:cNvPr id="5" name="文本框 5"/>
          <p:cNvSpPr txBox="1"/>
          <p:nvPr/>
        </p:nvSpPr>
        <p:spPr>
          <a:xfrm>
            <a:off x="7164214" y="3492277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✕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78564" y="4159027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3392314" y="5282977"/>
            <a:ext cx="38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  <a:endParaRPr lang="en-US" altLang="zh-CN" sz="24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556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660" kern="0" spc="5893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2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35822" y="1332037"/>
            <a:ext cx="5146362" cy="1211250"/>
          </a:xfrm>
          <a:prstGeom prst="rect">
            <a:avLst/>
          </a:prstGeom>
        </p:spPr>
      </p:pic>
      <p:pic>
        <p:nvPicPr>
          <p:cNvPr id="4" name="图片 4" descr="textimage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934" y="2916213"/>
            <a:ext cx="3338181" cy="228920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振荡电流、极板电荷量随时间的变化图像</a:t>
            </a:r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468000" y="5220469"/>
            <a:ext cx="11831400" cy="493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点拨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提醒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规律与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图像相对应;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规律与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图像相对应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30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、电磁波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1.麦克斯韦电磁场理论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3735" kern="0" spc="3111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3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1686" y="2124125"/>
            <a:ext cx="5695950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79909"/>
            <a:ext cx="11831400" cy="5081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2.电磁波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(1)变化的电场和磁场在空间由近及远地向周围传播,形成电磁波。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电磁波是横波。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电磁波的传播不需要介质,可在真空中传播,在真空中不同频率的电磁波传播速度相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同(都等于光速)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(3)不同频率的电磁波,在同一介质中传播,其速度是不同的,频率越高,波速越小。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λf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是电磁波的频率。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点拨提醒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对电磁波的两点提醒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(1)不同电磁波的频率或波长不同,表现出不同的特性。波长越长,越容易产生干涉、衍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射现象;波长越短,穿透能力越强。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5220469"/>
            <a:ext cx="11831400" cy="1112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(2)同频率的电磁波在不同介质中传播速度不同,不同频率的电磁波在同一种介质中传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播时,频率越高,折射率越大,速度越小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883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(2024届吉林东北师大附中月考)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电感为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的线圈与电容为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的电容器组成一个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理想的振荡电路,某时刻电路中电流的方向和电容器中电场强度的方向如图甲所示,电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容器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极板所带的电荷量随时间变化的图像如图乙所示(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为电容器所带最大电荷量的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绝对值)。下列说法正确的是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790" kern="0" spc="570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8445" kern="0" spc="120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145"/>
              </a:spcBef>
              <a:buNone/>
            </a:pP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091503" y="3385860"/>
            <a:ext cx="4560516" cy="2116381"/>
            <a:chOff x="468000" y="3691655"/>
            <a:chExt cx="4560516" cy="2116381"/>
          </a:xfrm>
        </p:grpSpPr>
        <p:pic>
          <p:nvPicPr>
            <p:cNvPr id="3" name="图片 3" descr="textimage32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8000" y="3725909"/>
              <a:ext cx="1714500" cy="2047874"/>
            </a:xfrm>
            <a:prstGeom prst="rect">
              <a:avLst/>
            </a:prstGeom>
          </p:spPr>
        </p:pic>
        <p:pic>
          <p:nvPicPr>
            <p:cNvPr id="4" name="图片 4" descr="textimage33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8807" y="3691655"/>
              <a:ext cx="2479709" cy="21163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995" y="647700"/>
            <a:ext cx="11612245" cy="2655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  <a:sym typeface="+mn-ea"/>
              </a:rPr>
              <a:t>A.图甲所示的时刻可能为图乙中从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  <a:sym typeface="+mn-ea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  <a:sym typeface="+mn-ea"/>
              </a:rPr>
              <a:t>=0时刻开始的第4个四分之一周期的某个时刻</a:t>
            </a:r>
            <a:endParaRPr lang="zh-CN" altLang="en-US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B.图甲所示的时刻线圈的自感电动势正在减小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C.该振荡电路从图乙中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=0时刻开始的第1个四分之一周期内的平均电流为</a:t>
            </a:r>
            <a:r>
              <a:rPr lang="zh-CN" altLang="en-US" sz="3250" kern="0" spc="327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0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D.该振荡电路中电容器两极板间的正弦交流电压的有效值为</a:t>
            </a:r>
            <a:r>
              <a:rPr lang="zh-CN" altLang="en-US" sz="3220" kern="0" spc="150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186189" y="1902826"/>
          <a:ext cx="8286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Equation" r:id="rId1" imgW="21945600" imgH="18592800" progId="Equation.DSMT4">
                  <p:embed/>
                </p:oleObj>
              </mc:Choice>
              <mc:Fallback>
                <p:oleObj name="Equation" r:id="rId1" imgW="21945600" imgH="18592800" progId="Equation.DSMT4">
                  <p:embed/>
                  <p:pic>
                    <p:nvPicPr>
                      <p:cNvPr id="0" name="图片 307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186189" y="1902826"/>
                        <a:ext cx="828675" cy="704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415483" y="2607798"/>
          <a:ext cx="60007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3" imgW="15849600" imgH="18288000" progId="Equation.DSMT4">
                  <p:embed/>
                </p:oleObj>
              </mc:Choice>
              <mc:Fallback>
                <p:oleObj name="Equation" r:id="rId3" imgW="15849600" imgH="18288000" progId="Equation.DSMT4">
                  <p:embed/>
                  <p:pic>
                    <p:nvPicPr>
                      <p:cNvPr id="0" name="图片 307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5483" y="2607798"/>
                        <a:ext cx="60007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67360" y="4139565"/>
            <a:ext cx="1805305" cy="461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  <a:sym typeface="+mn-ea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    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  <a:sym typeface="+mn-ea"/>
              </a:rPr>
              <a:t>D</a:t>
            </a:r>
            <a:endParaRPr lang="zh-CN" altLang="en-US" sz="2410" kern="0" dirty="0" smtClean="0">
              <a:solidFill>
                <a:srgbClr val="C00000"/>
              </a:solidFill>
              <a:latin typeface="Times New Roman" panose="02020603050405020304" pitchFamily="65" charset="-122"/>
              <a:ea typeface="楷体_GB2312" pitchFamily="65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7520" y="612140"/>
            <a:ext cx="11550650" cy="4260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　题图甲所示时刻电容器两极板间电场强度的方向向上,下极板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带正电,电流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沿逆时针方向,电容器处于充电状态,此时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极板带负电且电荷量在增加,题图甲所示的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时刻可能为题图乙中从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=0开始的第3个四分之一周期的某个时刻,该时刻电路中电流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在减小,电流的变化率在增大,自感电动势增大,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A、B错误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。该振荡电路从题图乙中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=0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时刻开始的第一个四分之一周期内的平均电流</a:t>
            </a:r>
            <a:r>
              <a:rPr lang="zh-CN" altLang="en-US" sz="1340" kern="0" spc="-6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4230" kern="0" spc="-145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10" kern="0" spc="35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805" kern="0" spc="-55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,电容器两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3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端电压的最大值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45" kern="0" spc="-26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1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150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楷体_GB2312" pitchFamily="65" charset="-122"/>
              </a:rPr>
              <a:t>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588000" y="3247322"/>
          <a:ext cx="161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1" imgW="4267200" imgH="8229600" progId="Equation.DSMT4">
                  <p:embed/>
                </p:oleObj>
              </mc:Choice>
              <mc:Fallback>
                <p:oleObj name="Equation" r:id="rId1" imgW="4267200" imgH="8229600" progId="Equation.DSMT4">
                  <p:embed/>
                  <p:pic>
                    <p:nvPicPr>
                      <p:cNvPr id="0" name="图片 317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88000" y="3247322"/>
                        <a:ext cx="161925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922498" y="3124092"/>
          <a:ext cx="341956" cy="96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9448800" imgH="26212800" progId="Equation.DSMT4">
                  <p:embed/>
                </p:oleObj>
              </mc:Choice>
              <mc:Fallback>
                <p:oleObj name="Equation" r:id="rId3" imgW="9448800" imgH="26212800" progId="Equation.DSMT4">
                  <p:embed/>
                  <p:pic>
                    <p:nvPicPr>
                      <p:cNvPr id="0" name="图片 317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2498" y="3124092"/>
                        <a:ext cx="341956" cy="961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447496" y="3123497"/>
          <a:ext cx="828674" cy="704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5" imgW="21945600" imgH="18592800" progId="Equation.DSMT4">
                  <p:embed/>
                </p:oleObj>
              </mc:Choice>
              <mc:Fallback>
                <p:oleObj name="Equation" r:id="rId5" imgW="21945600" imgH="18592800" progId="Equation.DSMT4">
                  <p:embed/>
                  <p:pic>
                    <p:nvPicPr>
                      <p:cNvPr id="0" name="图片 3174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47496" y="3123497"/>
                        <a:ext cx="828674" cy="7048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851443" y="3123534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7" imgW="7620000" imgH="17373600" progId="Equation.DSMT4">
                  <p:embed/>
                </p:oleObj>
              </mc:Choice>
              <mc:Fallback>
                <p:oleObj name="Equation" r:id="rId7" imgW="7620000" imgH="17373600" progId="Equation.DSMT4">
                  <p:embed/>
                  <p:pic>
                    <p:nvPicPr>
                      <p:cNvPr id="0" name="图片 3174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51443" y="3123534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122564" y="3975545"/>
          <a:ext cx="3524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9" imgW="9448800" imgH="17373600" progId="Equation.DSMT4">
                  <p:embed/>
                </p:oleObj>
              </mc:Choice>
              <mc:Fallback>
                <p:oleObj name="Equation" r:id="rId9" imgW="9448800" imgH="17373600" progId="Equation.DSMT4">
                  <p:embed/>
                  <p:pic>
                    <p:nvPicPr>
                      <p:cNvPr id="0" name="图片 3174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2564" y="3975545"/>
                        <a:ext cx="3524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098046" y="3975731"/>
          <a:ext cx="428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11" imgW="11277600" imgH="18288000" progId="Equation.DSMT4">
                  <p:embed/>
                </p:oleObj>
              </mc:Choice>
              <mc:Fallback>
                <p:oleObj name="Equation" r:id="rId11" imgW="11277600" imgH="18288000" progId="Equation.DSMT4">
                  <p:embed/>
                  <p:pic>
                    <p:nvPicPr>
                      <p:cNvPr id="0" name="图片 31749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98046" y="3975731"/>
                        <a:ext cx="428625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699244" y="3975731"/>
          <a:ext cx="60007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13" imgW="15849600" imgH="18288000" progId="Equation.DSMT4">
                  <p:embed/>
                </p:oleObj>
              </mc:Choice>
              <mc:Fallback>
                <p:oleObj name="Equation" r:id="rId13" imgW="15849600" imgH="18288000" progId="Equation.DSMT4">
                  <p:embed/>
                  <p:pic>
                    <p:nvPicPr>
                      <p:cNvPr id="0" name="图片 3175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99244" y="3975731"/>
                        <a:ext cx="60007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提升关键·方法提升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LC</a:t>
            </a:r>
            <a:r>
              <a:rPr lang="zh-CN" altLang="en-US" sz="2410" kern="0" dirty="0" smtClean="0">
                <a:latin typeface="Times New Roman" panose="02020603050405020304" pitchFamily="65" charset="-122"/>
                <a:ea typeface="华文细黑" panose="02010600040101010101" pitchFamily="65" charset="-122"/>
              </a:rPr>
              <a:t>振荡电路充、放电过程的判断方法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970161"/>
          <a:ext cx="11268000" cy="3034284"/>
        </p:xfrm>
        <a:graphic>
          <a:graphicData uri="http://schemas.openxmlformats.org/drawingml/2006/table">
            <a:tbl>
              <a:tblPr/>
              <a:tblGrid>
                <a:gridCol w="3239830"/>
                <a:gridCol w="8028170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电流流向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判断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当电流流向带正电的极板时,电容器的电荷量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增加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,磁场能向电场能转化,处于充电过程;反之,当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流出带正电的极板时,电荷量减少,电场能向磁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场能转化,处于放电过程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根据物理量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的变化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趋势判断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当电容器的带电荷量q(电压U、电场强度E)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增大或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电流i(磁感应强度B)减小时,处于充电过程;反之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,处于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放电过程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根据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判断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电场能增加时充电,磁场能增加时放电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93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考点2　实验:利用传感器制作简单的自动控制装置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一、观察热敏电阻的特性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1.原理装置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845" kern="0" spc="49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52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2.操作步骤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(1)按装置图连接好电路。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(2)把多用电表置于电阻挡,并选择适当的量程测出烧杯中没有水时热敏电阻的阻值,并</a:t>
            </a:r>
            <a:endParaRPr lang="zh-CN" altLang="en-US" dirty="0"/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64014" y="2484165"/>
            <a:ext cx="14954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17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记下温度计的示数。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(3)向烧杯中注入少量的冷水,使热敏电阻浸没在冷水中,记下温度计的示数和多用电表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测量的热敏电阻的阻值。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(4)将热水分几次注入烧杯中,测出不同温度下热敏电阻的阻值,并记录。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在如图所示的坐标系中,粗略画出热敏电阻的阻值随温度变化的图线。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315" kern="0" spc="136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3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91531" y="4212358"/>
            <a:ext cx="221118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8638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实验时,加热水后要等一会儿再测热敏电阻的阻值,以使热敏电阻温度与水的温度相同,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并读出水温。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二、观察光敏电阻的特性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1.原理装置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805" kern="0" spc="2119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36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11886" y="3420269"/>
            <a:ext cx="3809999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9967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提分关键·规律总结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书写交变电流瞬时值表达式的基本思路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(1)求出角速度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=2π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(2)确定正弦式交变电流的峰值,根据已知图像读出或由公式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nBSω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求出相应峰值。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(3)明确线圈的初始位置,写出对应的函数关系式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006694" y="1885503"/>
          <a:ext cx="3905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1" imgW="10363200" imgH="17373600" progId="Equation.DSMT4">
                  <p:embed/>
                </p:oleObj>
              </mc:Choice>
              <mc:Fallback>
                <p:oleObj name="Equation" r:id="rId1" imgW="10363200" imgH="17373600" progId="Equation.DSMT4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06694" y="1885503"/>
                        <a:ext cx="3905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81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29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2.操作步骤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(1)将光敏电阻、多用电表、灯泡、滑动变阻器按原理装置图所示的电路连接好,其中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多用电表置于“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100”挡。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(2)先测出在室内自然光的照射下光敏电阻的阻值,并记录数据。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(3)接通电源,让小灯泡发光,调节小灯泡的亮度使其逐渐变亮,观察多用电表表盘指针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显示光敏电阻阻值的情况,并记录。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(4)用手掌(或黑纸)遮光时,观察多用电表表盘指针显示光敏电阻阻值的情况,并记录。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根据记录数据分析光敏电阻的特性。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191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(1)实验中,如果效果不明显,可将光敏电阻部分电路放入带盖的纸盒中,并通过盖上小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孔改变照射到光敏电阻上的光的多少来达到实验目的。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(2)多用电表电阻挡每次换挡后都要重新进行欧姆调零。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728853"/>
        </p:xfrm>
        <a:graphic>
          <a:graphicData uri="http://schemas.openxmlformats.org/drawingml/2006/table">
            <a:tbl>
              <a:tblPr/>
              <a:tblGrid>
                <a:gridCol w="2817000"/>
                <a:gridCol w="2817000"/>
                <a:gridCol w="2817000"/>
                <a:gridCol w="2817000"/>
              </a:tblGrid>
              <a:tr h="6091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物理含义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重要关系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适用情况及说明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瞬时值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交变电流某一时刻的值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e=E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ωt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i=I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sin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ωt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计算线圈某时刻的受力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情况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20228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峰值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最大的瞬时值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=nBSω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m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160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160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讨论电容器的击穿电压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84299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平均值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交变电流图像中图线与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时间轴所围的“面积”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与时间的比值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90" kern="0" spc="-1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=BL</a:t>
                      </a:r>
                      <a:r>
                        <a:rPr lang="zh-CN" altLang="en-US" sz="1645" kern="0" spc="-37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645" kern="0" spc="-37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250" kern="0" spc="17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=N</a:t>
                      </a:r>
                      <a:r>
                        <a:rPr lang="zh-CN" altLang="en-US" sz="2590" kern="0" spc="48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48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225" kern="0" spc="-32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55" kern="0" spc="144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55" kern="0" spc="1444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计算一段时间内通过导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线横截面的电荷量</a:t>
                      </a:r>
                      <a:endParaRPr lang="zh-CN" altLang="en-US" sz="2010" u="sng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490744" y="3564285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1" imgW="14020800" imgH="14630400" progId="Equation.DSMT4">
                  <p:embed/>
                </p:oleObj>
              </mc:Choice>
              <mc:Fallback>
                <p:oleObj name="Equation" r:id="rId1" imgW="14020800" imgH="14630400" progId="Equation.DSMT4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90744" y="3564285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174000" y="4279198"/>
          <a:ext cx="180975" cy="26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4876800" imgH="7010400" progId="Equation.DSMT4">
                  <p:embed/>
                </p:oleObj>
              </mc:Choice>
              <mc:Fallback>
                <p:oleObj name="Equation" r:id="rId3" imgW="4876800" imgH="7010400" progId="Equation.DSMT4">
                  <p:embed/>
                  <p:pic>
                    <p:nvPicPr>
                      <p:cNvPr id="0" name="图片 307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4000" y="4279198"/>
                        <a:ext cx="180975" cy="266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825738" y="4288723"/>
          <a:ext cx="161925" cy="27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5" imgW="4267200" imgH="7315200" progId="Equation.DSMT4">
                  <p:embed/>
                </p:oleObj>
              </mc:Choice>
              <mc:Fallback>
                <p:oleObj name="Equation" r:id="rId5" imgW="4267200" imgH="7315200" progId="Equation.DSMT4">
                  <p:embed/>
                  <p:pic>
                    <p:nvPicPr>
                      <p:cNvPr id="0" name="图片 307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5738" y="4288723"/>
                        <a:ext cx="161925" cy="276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174000" y="4824637"/>
          <a:ext cx="180975" cy="26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4876800" imgH="7010400" progId="Equation.DSMT4">
                  <p:embed/>
                </p:oleObj>
              </mc:Choice>
              <mc:Fallback>
                <p:oleObj name="Equation" r:id="rId7" imgW="4876800" imgH="7010400" progId="Equation.DSMT4">
                  <p:embed/>
                  <p:pic>
                    <p:nvPicPr>
                      <p:cNvPr id="0" name="图片 307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4000" y="4824637"/>
                        <a:ext cx="180975" cy="266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683710" y="4730578"/>
          <a:ext cx="390524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9" imgW="10363200" imgH="14630400" progId="Equation.DSMT4">
                  <p:embed/>
                </p:oleObj>
              </mc:Choice>
              <mc:Fallback>
                <p:oleObj name="Equation" r:id="rId9" imgW="10363200" imgH="14630400" progId="Equation.DSMT4">
                  <p:embed/>
                  <p:pic>
                    <p:nvPicPr>
                      <p:cNvPr id="0" name="图片 307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3710" y="4730578"/>
                        <a:ext cx="390524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174000" y="5444840"/>
          <a:ext cx="11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1" imgW="3048000" imgH="7010400" progId="Equation.DSMT4">
                  <p:embed/>
                </p:oleObj>
              </mc:Choice>
              <mc:Fallback>
                <p:oleObj name="Equation" r:id="rId11" imgW="3048000" imgH="7010400" progId="Equation.DSMT4">
                  <p:embed/>
                  <p:pic>
                    <p:nvPicPr>
                      <p:cNvPr id="0" name="图片 307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4000" y="5444840"/>
                        <a:ext cx="114300" cy="266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432449" y="5286028"/>
          <a:ext cx="533399" cy="60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3" imgW="14020800" imgH="15849600" progId="Equation.DSMT4">
                  <p:embed/>
                </p:oleObj>
              </mc:Choice>
              <mc:Fallback>
                <p:oleObj name="Equation" r:id="rId13" imgW="14020800" imgH="15849600" progId="Equation.DSMT4">
                  <p:embed/>
                  <p:pic>
                    <p:nvPicPr>
                      <p:cNvPr id="0" name="图片 307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32449" y="5286028"/>
                        <a:ext cx="533399" cy="6000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2"/>
          <p:cNvSpPr txBox="1"/>
          <p:nvPr/>
        </p:nvSpPr>
        <p:spPr>
          <a:xfrm>
            <a:off x="468000" y="648000"/>
            <a:ext cx="11831400" cy="515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考点2　交变电流四值的理解与应用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3009106"/>
        </p:xfrm>
        <a:graphic>
          <a:graphicData uri="http://schemas.openxmlformats.org/drawingml/2006/table">
            <a:tbl>
              <a:tblPr/>
              <a:tblGrid>
                <a:gridCol w="2817000"/>
                <a:gridCol w="2817000"/>
                <a:gridCol w="2817000"/>
                <a:gridCol w="2817000"/>
              </a:tblGrid>
              <a:tr h="300910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有效值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跟交变电流的热效应等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效的恒定电流的相关值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E=</a:t>
                      </a:r>
                      <a:r>
                        <a:rPr lang="zh-CN" altLang="en-US" sz="2575" kern="0" spc="19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75" kern="0" spc="199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</a:t>
                      </a:r>
                      <a:r>
                        <a:rPr lang="zh-CN" altLang="en-US" sz="2715" kern="0" spc="28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15" kern="0" spc="28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I=</a:t>
                      </a:r>
                      <a:r>
                        <a:rPr lang="zh-CN" altLang="en-US" sz="2715" kern="0" spc="5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15" kern="0" spc="5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适用于正弦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式交变电流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计算与电流的热效应有</a:t>
                      </a:r>
                      <a:b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u="sng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关的物理量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(例如电功、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电功率、电热、保险丝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的熔断电流等)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474280" y="1427811"/>
          <a:ext cx="352424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9448800" imgH="15544800" progId="Equation.DSMT4">
                  <p:embed/>
                </p:oleObj>
              </mc:Choice>
              <mc:Fallback>
                <p:oleObj name="Equation" r:id="rId1" imgW="9448800" imgH="15544800" progId="Equation.DSMT4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74280" y="1427811"/>
                        <a:ext cx="352424" cy="5905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502735" y="2091224"/>
          <a:ext cx="381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0058400" imgH="15544800" progId="Equation.DSMT4">
                  <p:embed/>
                </p:oleObj>
              </mc:Choice>
              <mc:Fallback>
                <p:oleObj name="Equation" r:id="rId3" imgW="10058400" imgH="15544800" progId="Equation.DSMT4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2735" y="2091224"/>
                        <a:ext cx="3810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403266" y="2722029"/>
          <a:ext cx="352424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9448800" imgH="15544800" progId="Equation.DSMT4">
                  <p:embed/>
                </p:oleObj>
              </mc:Choice>
              <mc:Fallback>
                <p:oleObj name="Equation" r:id="rId5" imgW="9448800" imgH="15544800" progId="Equation.DSMT4">
                  <p:embed/>
                  <p:pic>
                    <p:nvPicPr>
                      <p:cNvPr id="0" name="图片 409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3266" y="2722029"/>
                        <a:ext cx="352424" cy="5905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7933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能力进阶</a:t>
            </a:r>
            <a:endParaRPr lang="zh-CN" altLang="en-US" sz="2800" b="1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如图所示,电阻为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的单匝金属直角线框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放置在磁感应强度大小为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的匀强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磁场中,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两点连线与磁场垂直,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的长度均为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的长度为2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,定值电阻的阻值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。线框绕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连线以角速度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匀速转动,从图示位置开始计时,则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br>
              <a:rPr lang="en-US" altLang="zh-CN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.线框每转一圈,回路电流方向改变一次</a:t>
            </a:r>
            <a:endParaRPr lang="zh-CN" altLang="en-US" dirty="0"/>
          </a:p>
        </p:txBody>
      </p:sp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956302" y="3132237"/>
            <a:ext cx="2718794" cy="157726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3423038"/>
            <a:ext cx="11831400" cy="188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B.回路中产生的感应电动势有效值为2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两点间的电压为</a:t>
            </a:r>
            <a:r>
              <a:rPr lang="zh-CN" altLang="en-US" sz="2010" kern="0" spc="9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Bl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</a:t>
            </a:r>
            <a:r>
              <a:rPr lang="zh-CN" altLang="en-US" sz="3045" kern="0" spc="-131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周期内通过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的电荷量为</a:t>
            </a:r>
            <a:r>
              <a:rPr lang="zh-CN" altLang="en-US" sz="3220" kern="0" spc="180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501715" y="4096488"/>
          <a:ext cx="380999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2" imgW="10058400" imgH="9144000" progId="Equation.DSMT4">
                  <p:embed/>
                </p:oleObj>
              </mc:Choice>
              <mc:Fallback>
                <p:oleObj name="Equation" r:id="rId2" imgW="10058400" imgH="9144000" progId="Equation.DSMT4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1715" y="4096488"/>
                        <a:ext cx="380999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65483" y="4682245"/>
          <a:ext cx="2190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5791200" imgH="17373600" progId="Equation.DSMT4">
                  <p:embed/>
                </p:oleObj>
              </mc:Choice>
              <mc:Fallback>
                <p:oleObj name="Equation" r:id="rId4" imgW="5791200" imgH="17373600" progId="Equation.DSMT4">
                  <p:embed/>
                  <p:pic>
                    <p:nvPicPr>
                      <p:cNvPr id="0" name="图片 51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483" y="4682245"/>
                        <a:ext cx="2190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228248" y="4644405"/>
          <a:ext cx="638174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6764000" imgH="18288000" progId="Equation.DSMT4">
                  <p:embed/>
                </p:oleObj>
              </mc:Choice>
              <mc:Fallback>
                <p:oleObj name="Equation" r:id="rId6" imgW="16764000" imgH="18288000" progId="Equation.DSMT4">
                  <p:embed/>
                  <p:pic>
                    <p:nvPicPr>
                      <p:cNvPr id="0" name="图片 512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28248" y="4644405"/>
                        <a:ext cx="638174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8"/>
          <p:cNvSpPr txBox="1"/>
          <p:nvPr/>
        </p:nvSpPr>
        <p:spPr>
          <a:xfrm>
            <a:off x="9468470" y="241215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返回目录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F79D1A58-D7D2-4F0B-B6A8-87D3C62C4C29}">
  <ds:schemaRefs/>
</ds:datastoreItem>
</file>

<file path=customXml/itemProps10.xml><?xml version="1.0" encoding="utf-8"?>
<ds:datastoreItem xmlns:ds="http://schemas.openxmlformats.org/officeDocument/2006/customXml" ds:itemID="{15FB50BA-4834-4CD6-A096-9EE29637339F}">
  <ds:schemaRefs/>
</ds:datastoreItem>
</file>

<file path=customXml/itemProps11.xml><?xml version="1.0" encoding="utf-8"?>
<ds:datastoreItem xmlns:ds="http://schemas.openxmlformats.org/officeDocument/2006/customXml" ds:itemID="{14EC7D73-471F-4E79-A406-54395033EC70}">
  <ds:schemaRefs/>
</ds:datastoreItem>
</file>

<file path=customXml/itemProps12.xml><?xml version="1.0" encoding="utf-8"?>
<ds:datastoreItem xmlns:ds="http://schemas.openxmlformats.org/officeDocument/2006/customXml" ds:itemID="{BCBD2A85-55C0-4C49-ADA0-829EBA25D8E5}">
  <ds:schemaRefs/>
</ds:datastoreItem>
</file>

<file path=customXml/itemProps13.xml><?xml version="1.0" encoding="utf-8"?>
<ds:datastoreItem xmlns:ds="http://schemas.openxmlformats.org/officeDocument/2006/customXml" ds:itemID="{D72520F4-F465-4F7B-8B43-817968B07653}">
  <ds:schemaRefs/>
</ds:datastoreItem>
</file>

<file path=customXml/itemProps14.xml><?xml version="1.0" encoding="utf-8"?>
<ds:datastoreItem xmlns:ds="http://schemas.openxmlformats.org/officeDocument/2006/customXml" ds:itemID="{F9AFCA14-CC32-4DE2-B292-1838B839DEEA}">
  <ds:schemaRefs/>
</ds:datastoreItem>
</file>

<file path=customXml/itemProps15.xml><?xml version="1.0" encoding="utf-8"?>
<ds:datastoreItem xmlns:ds="http://schemas.openxmlformats.org/officeDocument/2006/customXml" ds:itemID="{655826EF-CA9C-4094-BF65-F0DAB6DB4703}">
  <ds:schemaRefs/>
</ds:datastoreItem>
</file>

<file path=customXml/itemProps16.xml><?xml version="1.0" encoding="utf-8"?>
<ds:datastoreItem xmlns:ds="http://schemas.openxmlformats.org/officeDocument/2006/customXml" ds:itemID="{26DDEE64-18FE-417F-86A7-0959CB2AE736}">
  <ds:schemaRefs/>
</ds:datastoreItem>
</file>

<file path=customXml/itemProps17.xml><?xml version="1.0" encoding="utf-8"?>
<ds:datastoreItem xmlns:ds="http://schemas.openxmlformats.org/officeDocument/2006/customXml" ds:itemID="{8134AA32-B516-4728-9CB0-35D2B0A8B6D0}">
  <ds:schemaRefs/>
</ds:datastoreItem>
</file>

<file path=customXml/itemProps18.xml><?xml version="1.0" encoding="utf-8"?>
<ds:datastoreItem xmlns:ds="http://schemas.openxmlformats.org/officeDocument/2006/customXml" ds:itemID="{B9A4BD45-DA48-40B0-9161-C7D45CDD8AFF}">
  <ds:schemaRefs/>
</ds:datastoreItem>
</file>

<file path=customXml/itemProps19.xml><?xml version="1.0" encoding="utf-8"?>
<ds:datastoreItem xmlns:ds="http://schemas.openxmlformats.org/officeDocument/2006/customXml" ds:itemID="{4ACC0830-A61A-4805-9E81-9BFEDA81BE3E}">
  <ds:schemaRefs/>
</ds:datastoreItem>
</file>

<file path=customXml/itemProps2.xml><?xml version="1.0" encoding="utf-8"?>
<ds:datastoreItem xmlns:ds="http://schemas.openxmlformats.org/officeDocument/2006/customXml" ds:itemID="{F479F425-ADD5-4911-93D8-E41D355A7820}">
  <ds:schemaRefs/>
</ds:datastoreItem>
</file>

<file path=customXml/itemProps20.xml><?xml version="1.0" encoding="utf-8"?>
<ds:datastoreItem xmlns:ds="http://schemas.openxmlformats.org/officeDocument/2006/customXml" ds:itemID="{ABA117FB-0501-4FF9-977F-33BFC5D4E6ED}">
  <ds:schemaRefs/>
</ds:datastoreItem>
</file>

<file path=customXml/itemProps21.xml><?xml version="1.0" encoding="utf-8"?>
<ds:datastoreItem xmlns:ds="http://schemas.openxmlformats.org/officeDocument/2006/customXml" ds:itemID="{19862C8C-71B8-4F43-8C11-D4556D89811D}">
  <ds:schemaRefs/>
</ds:datastoreItem>
</file>

<file path=customXml/itemProps22.xml><?xml version="1.0" encoding="utf-8"?>
<ds:datastoreItem xmlns:ds="http://schemas.openxmlformats.org/officeDocument/2006/customXml" ds:itemID="{AED47456-B65F-4CD3-9A17-03A3FAACB9E0}">
  <ds:schemaRefs/>
</ds:datastoreItem>
</file>

<file path=customXml/itemProps23.xml><?xml version="1.0" encoding="utf-8"?>
<ds:datastoreItem xmlns:ds="http://schemas.openxmlformats.org/officeDocument/2006/customXml" ds:itemID="{57E51CB8-964D-449D-ADE9-1AA80E7F7289}">
  <ds:schemaRefs/>
</ds:datastoreItem>
</file>

<file path=customXml/itemProps24.xml><?xml version="1.0" encoding="utf-8"?>
<ds:datastoreItem xmlns:ds="http://schemas.openxmlformats.org/officeDocument/2006/customXml" ds:itemID="{1E965CD5-FC64-4FB4-A84E-52715B6122E3}">
  <ds:schemaRefs/>
</ds:datastoreItem>
</file>

<file path=customXml/itemProps25.xml><?xml version="1.0" encoding="utf-8"?>
<ds:datastoreItem xmlns:ds="http://schemas.openxmlformats.org/officeDocument/2006/customXml" ds:itemID="{D4D97B82-ECD9-41B9-9B09-B87AB4A0F6C6}">
  <ds:schemaRefs/>
</ds:datastoreItem>
</file>

<file path=customXml/itemProps26.xml><?xml version="1.0" encoding="utf-8"?>
<ds:datastoreItem xmlns:ds="http://schemas.openxmlformats.org/officeDocument/2006/customXml" ds:itemID="{A2AE69D8-DA7E-4C3A-A026-F2AB9D543F36}">
  <ds:schemaRefs/>
</ds:datastoreItem>
</file>

<file path=customXml/itemProps27.xml><?xml version="1.0" encoding="utf-8"?>
<ds:datastoreItem xmlns:ds="http://schemas.openxmlformats.org/officeDocument/2006/customXml" ds:itemID="{283B2B21-1C49-4088-8700-8F7E9FCCCC35}">
  <ds:schemaRefs/>
</ds:datastoreItem>
</file>

<file path=customXml/itemProps28.xml><?xml version="1.0" encoding="utf-8"?>
<ds:datastoreItem xmlns:ds="http://schemas.openxmlformats.org/officeDocument/2006/customXml" ds:itemID="{3783E799-2E36-42E3-A679-D4421AC756C9}">
  <ds:schemaRefs/>
</ds:datastoreItem>
</file>

<file path=customXml/itemProps29.xml><?xml version="1.0" encoding="utf-8"?>
<ds:datastoreItem xmlns:ds="http://schemas.openxmlformats.org/officeDocument/2006/customXml" ds:itemID="{53AA991B-2B7B-4692-9A62-B8B0B42C0EA3}">
  <ds:schemaRefs/>
</ds:datastoreItem>
</file>

<file path=customXml/itemProps3.xml><?xml version="1.0" encoding="utf-8"?>
<ds:datastoreItem xmlns:ds="http://schemas.openxmlformats.org/officeDocument/2006/customXml" ds:itemID="{53438A9D-2932-4997-B6EF-6B7A97C20AFB}">
  <ds:schemaRefs/>
</ds:datastoreItem>
</file>

<file path=customXml/itemProps30.xml><?xml version="1.0" encoding="utf-8"?>
<ds:datastoreItem xmlns:ds="http://schemas.openxmlformats.org/officeDocument/2006/customXml" ds:itemID="{696909DE-C2C1-4AD9-928F-FAFB03BB4ECC}">
  <ds:schemaRefs/>
</ds:datastoreItem>
</file>

<file path=customXml/itemProps31.xml><?xml version="1.0" encoding="utf-8"?>
<ds:datastoreItem xmlns:ds="http://schemas.openxmlformats.org/officeDocument/2006/customXml" ds:itemID="{537B7EE8-35C1-4BAF-89F7-CCD31EBFF532}">
  <ds:schemaRefs/>
</ds:datastoreItem>
</file>

<file path=customXml/itemProps32.xml><?xml version="1.0" encoding="utf-8"?>
<ds:datastoreItem xmlns:ds="http://schemas.openxmlformats.org/officeDocument/2006/customXml" ds:itemID="{24DBC7DF-523A-47FB-9776-247AA1813D78}">
  <ds:schemaRefs/>
</ds:datastoreItem>
</file>

<file path=customXml/itemProps33.xml><?xml version="1.0" encoding="utf-8"?>
<ds:datastoreItem xmlns:ds="http://schemas.openxmlformats.org/officeDocument/2006/customXml" ds:itemID="{EC34F222-8FB3-4304-8762-A9454E27EA83}">
  <ds:schemaRefs/>
</ds:datastoreItem>
</file>

<file path=customXml/itemProps34.xml><?xml version="1.0" encoding="utf-8"?>
<ds:datastoreItem xmlns:ds="http://schemas.openxmlformats.org/officeDocument/2006/customXml" ds:itemID="{E9583588-0ED4-478F-8DEC-C6467DCB45EA}">
  <ds:schemaRefs/>
</ds:datastoreItem>
</file>

<file path=customXml/itemProps35.xml><?xml version="1.0" encoding="utf-8"?>
<ds:datastoreItem xmlns:ds="http://schemas.openxmlformats.org/officeDocument/2006/customXml" ds:itemID="{96A2C3D4-7C2D-4D8C-9A5A-C395A7D1FBEE}">
  <ds:schemaRefs/>
</ds:datastoreItem>
</file>

<file path=customXml/itemProps36.xml><?xml version="1.0" encoding="utf-8"?>
<ds:datastoreItem xmlns:ds="http://schemas.openxmlformats.org/officeDocument/2006/customXml" ds:itemID="{B54BCEC9-7C18-46E4-9663-F4B305BEC61E}">
  <ds:schemaRefs/>
</ds:datastoreItem>
</file>

<file path=customXml/itemProps37.xml><?xml version="1.0" encoding="utf-8"?>
<ds:datastoreItem xmlns:ds="http://schemas.openxmlformats.org/officeDocument/2006/customXml" ds:itemID="{2AFC3B3D-F066-43C2-9E5C-CA8356683F43}">
  <ds:schemaRefs/>
</ds:datastoreItem>
</file>

<file path=customXml/itemProps38.xml><?xml version="1.0" encoding="utf-8"?>
<ds:datastoreItem xmlns:ds="http://schemas.openxmlformats.org/officeDocument/2006/customXml" ds:itemID="{A080D117-4B47-4A8C-8972-03451B8B92A4}">
  <ds:schemaRefs/>
</ds:datastoreItem>
</file>

<file path=customXml/itemProps39.xml><?xml version="1.0" encoding="utf-8"?>
<ds:datastoreItem xmlns:ds="http://schemas.openxmlformats.org/officeDocument/2006/customXml" ds:itemID="{C9927299-0D9E-4DF6-9078-E154C0F884E2}">
  <ds:schemaRefs/>
</ds:datastoreItem>
</file>

<file path=customXml/itemProps4.xml><?xml version="1.0" encoding="utf-8"?>
<ds:datastoreItem xmlns:ds="http://schemas.openxmlformats.org/officeDocument/2006/customXml" ds:itemID="{E834EC50-1A80-4043-AD60-F56D3D2CF1EE}">
  <ds:schemaRefs/>
</ds:datastoreItem>
</file>

<file path=customXml/itemProps40.xml><?xml version="1.0" encoding="utf-8"?>
<ds:datastoreItem xmlns:ds="http://schemas.openxmlformats.org/officeDocument/2006/customXml" ds:itemID="{5CD5E081-5228-4A30-BEBC-3C26B8FF7D63}">
  <ds:schemaRefs/>
</ds:datastoreItem>
</file>

<file path=customXml/itemProps41.xml><?xml version="1.0" encoding="utf-8"?>
<ds:datastoreItem xmlns:ds="http://schemas.openxmlformats.org/officeDocument/2006/customXml" ds:itemID="{B8436772-211F-4C24-BCC5-5ABE5983DCE1}">
  <ds:schemaRefs/>
</ds:datastoreItem>
</file>

<file path=customXml/itemProps42.xml><?xml version="1.0" encoding="utf-8"?>
<ds:datastoreItem xmlns:ds="http://schemas.openxmlformats.org/officeDocument/2006/customXml" ds:itemID="{54533B83-3F45-485C-860F-5AFF1D39DF03}">
  <ds:schemaRefs/>
</ds:datastoreItem>
</file>

<file path=customXml/itemProps43.xml><?xml version="1.0" encoding="utf-8"?>
<ds:datastoreItem xmlns:ds="http://schemas.openxmlformats.org/officeDocument/2006/customXml" ds:itemID="{225C98BC-FFEE-4315-AC3F-1163F11DD905}">
  <ds:schemaRefs/>
</ds:datastoreItem>
</file>

<file path=customXml/itemProps44.xml><?xml version="1.0" encoding="utf-8"?>
<ds:datastoreItem xmlns:ds="http://schemas.openxmlformats.org/officeDocument/2006/customXml" ds:itemID="{3B0397B8-8FD2-4B07-9C2F-8E859AFFF13C}">
  <ds:schemaRefs/>
</ds:datastoreItem>
</file>

<file path=customXml/itemProps45.xml><?xml version="1.0" encoding="utf-8"?>
<ds:datastoreItem xmlns:ds="http://schemas.openxmlformats.org/officeDocument/2006/customXml" ds:itemID="{7FD67D3C-5670-4232-BC4C-CCB4F7424BC9}">
  <ds:schemaRefs/>
</ds:datastoreItem>
</file>

<file path=customXml/itemProps46.xml><?xml version="1.0" encoding="utf-8"?>
<ds:datastoreItem xmlns:ds="http://schemas.openxmlformats.org/officeDocument/2006/customXml" ds:itemID="{A29154D9-83CA-4077-994C-ACC4F6CE1F6C}">
  <ds:schemaRefs/>
</ds:datastoreItem>
</file>

<file path=customXml/itemProps47.xml><?xml version="1.0" encoding="utf-8"?>
<ds:datastoreItem xmlns:ds="http://schemas.openxmlformats.org/officeDocument/2006/customXml" ds:itemID="{725E6556-A9D2-4700-ADCB-476687129CDE}">
  <ds:schemaRefs/>
</ds:datastoreItem>
</file>

<file path=customXml/itemProps48.xml><?xml version="1.0" encoding="utf-8"?>
<ds:datastoreItem xmlns:ds="http://schemas.openxmlformats.org/officeDocument/2006/customXml" ds:itemID="{24E6A8A2-8F47-4073-BDCB-BDAE05CE68AC}">
  <ds:schemaRefs/>
</ds:datastoreItem>
</file>

<file path=customXml/itemProps49.xml><?xml version="1.0" encoding="utf-8"?>
<ds:datastoreItem xmlns:ds="http://schemas.openxmlformats.org/officeDocument/2006/customXml" ds:itemID="{26E2E3C0-275D-4C4D-9646-E17EACEDB92D}">
  <ds:schemaRefs/>
</ds:datastoreItem>
</file>

<file path=customXml/itemProps5.xml><?xml version="1.0" encoding="utf-8"?>
<ds:datastoreItem xmlns:ds="http://schemas.openxmlformats.org/officeDocument/2006/customXml" ds:itemID="{76AB4655-C22F-4CC5-9EBB-A4B647AAD72F}">
  <ds:schemaRefs/>
</ds:datastoreItem>
</file>

<file path=customXml/itemProps50.xml><?xml version="1.0" encoding="utf-8"?>
<ds:datastoreItem xmlns:ds="http://schemas.openxmlformats.org/officeDocument/2006/customXml" ds:itemID="{CA23CF0F-F93E-46B2-95F7-495F51541A3A}">
  <ds:schemaRefs/>
</ds:datastoreItem>
</file>

<file path=customXml/itemProps51.xml><?xml version="1.0" encoding="utf-8"?>
<ds:datastoreItem xmlns:ds="http://schemas.openxmlformats.org/officeDocument/2006/customXml" ds:itemID="{AF92FF91-2C83-42EE-9032-B79878712AA3}">
  <ds:schemaRefs/>
</ds:datastoreItem>
</file>

<file path=customXml/itemProps52.xml><?xml version="1.0" encoding="utf-8"?>
<ds:datastoreItem xmlns:ds="http://schemas.openxmlformats.org/officeDocument/2006/customXml" ds:itemID="{2852A471-7347-4243-9FE5-6FC1DBFC1714}">
  <ds:schemaRefs/>
</ds:datastoreItem>
</file>

<file path=customXml/itemProps53.xml><?xml version="1.0" encoding="utf-8"?>
<ds:datastoreItem xmlns:ds="http://schemas.openxmlformats.org/officeDocument/2006/customXml" ds:itemID="{491880BB-9D03-4147-9351-09B13DFB7F96}">
  <ds:schemaRefs/>
</ds:datastoreItem>
</file>

<file path=customXml/itemProps54.xml><?xml version="1.0" encoding="utf-8"?>
<ds:datastoreItem xmlns:ds="http://schemas.openxmlformats.org/officeDocument/2006/customXml" ds:itemID="{9EE46695-51DB-4F60-B6C7-7144257100F6}">
  <ds:schemaRefs/>
</ds:datastoreItem>
</file>

<file path=customXml/itemProps55.xml><?xml version="1.0" encoding="utf-8"?>
<ds:datastoreItem xmlns:ds="http://schemas.openxmlformats.org/officeDocument/2006/customXml" ds:itemID="{CA887C0D-0BCA-4716-A2D0-80949560D0D4}">
  <ds:schemaRefs/>
</ds:datastoreItem>
</file>

<file path=customXml/itemProps56.xml><?xml version="1.0" encoding="utf-8"?>
<ds:datastoreItem xmlns:ds="http://schemas.openxmlformats.org/officeDocument/2006/customXml" ds:itemID="{C69C59D2-68D1-4CD9-9DE1-0F79138ED1C4}">
  <ds:schemaRefs/>
</ds:datastoreItem>
</file>

<file path=customXml/itemProps57.xml><?xml version="1.0" encoding="utf-8"?>
<ds:datastoreItem xmlns:ds="http://schemas.openxmlformats.org/officeDocument/2006/customXml" ds:itemID="{A25FA717-6EAB-42E4-B1DD-76B33ED3CDC7}">
  <ds:schemaRefs/>
</ds:datastoreItem>
</file>

<file path=customXml/itemProps6.xml><?xml version="1.0" encoding="utf-8"?>
<ds:datastoreItem xmlns:ds="http://schemas.openxmlformats.org/officeDocument/2006/customXml" ds:itemID="{901817DB-2426-4621-B4C9-66C67407D9D6}">
  <ds:schemaRefs/>
</ds:datastoreItem>
</file>

<file path=customXml/itemProps7.xml><?xml version="1.0" encoding="utf-8"?>
<ds:datastoreItem xmlns:ds="http://schemas.openxmlformats.org/officeDocument/2006/customXml" ds:itemID="{86B7930D-5638-4BDB-B208-043E661A9A78}">
  <ds:schemaRefs/>
</ds:datastoreItem>
</file>

<file path=customXml/itemProps8.xml><?xml version="1.0" encoding="utf-8"?>
<ds:datastoreItem xmlns:ds="http://schemas.openxmlformats.org/officeDocument/2006/customXml" ds:itemID="{20557BE1-AB63-4843-A23E-E62AABBD924B}">
  <ds:schemaRefs/>
</ds:datastoreItem>
</file>

<file path=customXml/itemProps9.xml><?xml version="1.0" encoding="utf-8"?>
<ds:datastoreItem xmlns:ds="http://schemas.openxmlformats.org/officeDocument/2006/customXml" ds:itemID="{21006833-9D70-4202-A5F7-B689B046F72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53A物理讲、练模版</Template>
  <TotalTime>0</TotalTime>
  <Words>9515</Words>
  <Application>WPS 演示</Application>
  <PresentationFormat>自定义</PresentationFormat>
  <Paragraphs>503</Paragraphs>
  <Slides>61</Slides>
  <Notes>56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177</vt:i4>
      </vt:variant>
      <vt:variant>
        <vt:lpstr>幻灯片标题</vt:lpstr>
      </vt:variant>
      <vt:variant>
        <vt:i4>61</vt:i4>
      </vt:variant>
    </vt:vector>
  </HeadingPairs>
  <TitlesOfParts>
    <vt:vector size="260" baseType="lpstr">
      <vt:lpstr>Arial</vt:lpstr>
      <vt:lpstr>宋体</vt:lpstr>
      <vt:lpstr>Wingdings</vt:lpstr>
      <vt:lpstr>微软雅黑</vt:lpstr>
      <vt:lpstr>Times New Roman</vt:lpstr>
      <vt:lpstr>华文细黑</vt:lpstr>
      <vt:lpstr>Cambria</vt:lpstr>
      <vt:lpstr>NEU-BZ</vt:lpstr>
      <vt:lpstr>楷体_GB2312</vt:lpstr>
      <vt:lpstr>新宋体</vt:lpstr>
      <vt:lpstr>等线</vt:lpstr>
      <vt:lpstr>Arial Unicode MS</vt:lpstr>
      <vt:lpstr>Calibri</vt:lpstr>
      <vt:lpstr>Arial Narrow</vt:lpstr>
      <vt:lpstr>Arial Unicode MS</vt:lpstr>
      <vt:lpstr>黑体</vt:lpstr>
      <vt:lpstr>楷体</vt:lpstr>
      <vt:lpstr>Times New Roman</vt:lpstr>
      <vt:lpstr>Times New Roman</vt:lpstr>
      <vt:lpstr>自定义设计方案</vt:lpstr>
      <vt:lpstr>返回目录</vt:lpstr>
      <vt:lpstr>2_Office 主题​​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/>
  <cp:lastModifiedBy>爱的唯一</cp:lastModifiedBy>
  <cp:revision>102</cp:revision>
  <dcterms:created xsi:type="dcterms:W3CDTF">2025-01-16T06:30:00Z</dcterms:created>
  <dcterms:modified xsi:type="dcterms:W3CDTF">2026-03-28T19:02:39Z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B303758801F5423FB2535FC4E63C7321_13</vt:lpwstr>
  </property>
  <property fmtid="{D5CDD505-2E9C-101B-9397-08002B2CF9AE}" pid="3" name="KSOProductBuildVer">
    <vt:lpwstr>2052-12.1.0.25225</vt:lpwstr>
  </property>
</Properties>
</file>